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73" r:id="rId7"/>
    <p:sldId id="276" r:id="rId8"/>
    <p:sldId id="278" r:id="rId9"/>
    <p:sldId id="277" r:id="rId10"/>
    <p:sldId id="275" r:id="rId11"/>
    <p:sldId id="279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Pirsztuk" userId="S::116303@uksw.edu.pl::d41ec10f-6487-4be2-b20b-9a8f06d68fb9" providerId="AD" clId="Web-{CC2B5249-0E84-2AB7-8859-FB5991CB4971}"/>
    <pc:docChg chg="modSld">
      <pc:chgData name="Julia Pirsztuk" userId="S::116303@uksw.edu.pl::d41ec10f-6487-4be2-b20b-9a8f06d68fb9" providerId="AD" clId="Web-{CC2B5249-0E84-2AB7-8859-FB5991CB4971}" dt="2023-10-28T16:52:23.643" v="1" actId="14100"/>
      <pc:docMkLst>
        <pc:docMk/>
      </pc:docMkLst>
      <pc:sldChg chg="modSp">
        <pc:chgData name="Julia Pirsztuk" userId="S::116303@uksw.edu.pl::d41ec10f-6487-4be2-b20b-9a8f06d68fb9" providerId="AD" clId="Web-{CC2B5249-0E84-2AB7-8859-FB5991CB4971}" dt="2023-10-28T16:52:23.643" v="1" actId="14100"/>
        <pc:sldMkLst>
          <pc:docMk/>
          <pc:sldMk cId="3918400553" sldId="278"/>
        </pc:sldMkLst>
        <pc:graphicFrameChg chg="mod">
          <ac:chgData name="Julia Pirsztuk" userId="S::116303@uksw.edu.pl::d41ec10f-6487-4be2-b20b-9a8f06d68fb9" providerId="AD" clId="Web-{CC2B5249-0E84-2AB7-8859-FB5991CB4971}" dt="2023-10-28T16:52:23.643" v="1" actId="14100"/>
          <ac:graphicFrameMkLst>
            <pc:docMk/>
            <pc:sldMk cId="3918400553" sldId="278"/>
            <ac:graphicFrameMk id="5" creationId="{8B13AF40-4BA7-3A66-C5DA-E4F616BFE1BF}"/>
          </ac:graphicFrameMkLst>
        </pc:graphicFrameChg>
      </pc:sldChg>
    </pc:docChg>
  </pc:docChgLst>
  <pc:docChgLst>
    <pc:chgData name="Mikołaj Stolarski" userId="S::86635@uksw.edu.pl::667eb8cd-73b1-4504-afff-dbec586ee53a" providerId="AD" clId="Web-{6B6A883B-4644-476C-A955-34DF0FB574BC}"/>
    <pc:docChg chg="delSld modSld">
      <pc:chgData name="Mikołaj Stolarski" userId="S::86635@uksw.edu.pl::667eb8cd-73b1-4504-afff-dbec586ee53a" providerId="AD" clId="Web-{6B6A883B-4644-476C-A955-34DF0FB574BC}" dt="2024-10-21T18:37:47.888" v="5"/>
      <pc:docMkLst>
        <pc:docMk/>
      </pc:docMkLst>
      <pc:sldChg chg="del mod modShow">
        <pc:chgData name="Mikołaj Stolarski" userId="S::86635@uksw.edu.pl::667eb8cd-73b1-4504-afff-dbec586ee53a" providerId="AD" clId="Web-{6B6A883B-4644-476C-A955-34DF0FB574BC}" dt="2024-10-21T18:37:47.888" v="4"/>
        <pc:sldMkLst>
          <pc:docMk/>
          <pc:sldMk cId="2051226178" sldId="271"/>
        </pc:sldMkLst>
      </pc:sldChg>
      <pc:sldChg chg="del mod modShow">
        <pc:chgData name="Mikołaj Stolarski" userId="S::86635@uksw.edu.pl::667eb8cd-73b1-4504-afff-dbec586ee53a" providerId="AD" clId="Web-{6B6A883B-4644-476C-A955-34DF0FB574BC}" dt="2024-10-21T18:37:47.872" v="3"/>
        <pc:sldMkLst>
          <pc:docMk/>
          <pc:sldMk cId="2000000006" sldId="272"/>
        </pc:sldMkLst>
      </pc:sldChg>
      <pc:sldChg chg="del mod modShow">
        <pc:chgData name="Mikołaj Stolarski" userId="S::86635@uksw.edu.pl::667eb8cd-73b1-4504-afff-dbec586ee53a" providerId="AD" clId="Web-{6B6A883B-4644-476C-A955-34DF0FB574BC}" dt="2024-10-21T18:37:47.888" v="5"/>
        <pc:sldMkLst>
          <pc:docMk/>
          <pc:sldMk cId="4217103518" sldId="274"/>
        </pc:sldMkLst>
      </pc:sldChg>
    </pc:docChg>
  </pc:docChgLst>
  <pc:docChgLst>
    <pc:chgData name="Mikołaj Stolarski" userId="S::86635@uksw.edu.pl::667eb8cd-73b1-4504-afff-dbec586ee53a" providerId="AD" clId="Web-{68F3528F-A9B3-49D7-89A7-FB3A02CF56DB}"/>
    <pc:docChg chg="modSld">
      <pc:chgData name="Mikołaj Stolarski" userId="S::86635@uksw.edu.pl::667eb8cd-73b1-4504-afff-dbec586ee53a" providerId="AD" clId="Web-{68F3528F-A9B3-49D7-89A7-FB3A02CF56DB}" dt="2023-10-17T07:10:06.511" v="2" actId="20577"/>
      <pc:docMkLst>
        <pc:docMk/>
      </pc:docMkLst>
      <pc:sldChg chg="modSp">
        <pc:chgData name="Mikołaj Stolarski" userId="S::86635@uksw.edu.pl::667eb8cd-73b1-4504-afff-dbec586ee53a" providerId="AD" clId="Web-{68F3528F-A9B3-49D7-89A7-FB3A02CF56DB}" dt="2023-10-17T07:10:06.511" v="2" actId="20577"/>
        <pc:sldMkLst>
          <pc:docMk/>
          <pc:sldMk cId="2051226178" sldId="271"/>
        </pc:sldMkLst>
        <pc:spChg chg="mod">
          <ac:chgData name="Mikołaj Stolarski" userId="S::86635@uksw.edu.pl::667eb8cd-73b1-4504-afff-dbec586ee53a" providerId="AD" clId="Web-{68F3528F-A9B3-49D7-89A7-FB3A02CF56DB}" dt="2023-10-17T07:10:06.511" v="2" actId="20577"/>
          <ac:spMkLst>
            <pc:docMk/>
            <pc:sldMk cId="2051226178" sldId="271"/>
            <ac:spMk id="4" creationId="{2275A9B0-6978-7B01-6774-91B48DFC26B4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E66011-C70E-4661-8532-BD367191EDD6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C646497-2EB3-4B73-A006-754DF3864ABB}">
      <dgm:prSet/>
      <dgm:spPr/>
      <dgm:t>
        <a:bodyPr/>
        <a:lstStyle/>
        <a:p>
          <a:r>
            <a:rPr lang="pl-PL"/>
            <a:t>Cel i zespół projektowy</a:t>
          </a:r>
          <a:endParaRPr lang="en-US"/>
        </a:p>
      </dgm:t>
    </dgm:pt>
    <dgm:pt modelId="{E7F8DD18-974F-4FFE-8846-ED6E3FC834FB}" type="parTrans" cxnId="{E6691D26-8055-41F6-AC42-DB7213C901F6}">
      <dgm:prSet/>
      <dgm:spPr/>
      <dgm:t>
        <a:bodyPr/>
        <a:lstStyle/>
        <a:p>
          <a:endParaRPr lang="en-US"/>
        </a:p>
      </dgm:t>
    </dgm:pt>
    <dgm:pt modelId="{3F4C65CA-A5B0-44A3-9338-6455D123E259}" type="sibTrans" cxnId="{E6691D26-8055-41F6-AC42-DB7213C901F6}">
      <dgm:prSet/>
      <dgm:spPr/>
      <dgm:t>
        <a:bodyPr/>
        <a:lstStyle/>
        <a:p>
          <a:endParaRPr lang="en-US"/>
        </a:p>
      </dgm:t>
    </dgm:pt>
    <dgm:pt modelId="{C3DDCC15-7A25-457D-BC59-DF3445F0B5A2}">
      <dgm:prSet/>
      <dgm:spPr/>
      <dgm:t>
        <a:bodyPr/>
        <a:lstStyle/>
        <a:p>
          <a:r>
            <a:rPr lang="pl-PL"/>
            <a:t>Analiza potrzeb interwencji</a:t>
          </a:r>
          <a:endParaRPr lang="en-US"/>
        </a:p>
      </dgm:t>
    </dgm:pt>
    <dgm:pt modelId="{9E7EDB76-A4BC-4948-8B42-34A6CCD11750}" type="parTrans" cxnId="{1696EE38-802C-4B3D-8CB4-81C7EC65D8B4}">
      <dgm:prSet/>
      <dgm:spPr/>
      <dgm:t>
        <a:bodyPr/>
        <a:lstStyle/>
        <a:p>
          <a:endParaRPr lang="en-US"/>
        </a:p>
      </dgm:t>
    </dgm:pt>
    <dgm:pt modelId="{92510C51-65F5-4516-A66D-31A364F4E558}" type="sibTrans" cxnId="{1696EE38-802C-4B3D-8CB4-81C7EC65D8B4}">
      <dgm:prSet/>
      <dgm:spPr/>
      <dgm:t>
        <a:bodyPr/>
        <a:lstStyle/>
        <a:p>
          <a:endParaRPr lang="en-US"/>
        </a:p>
      </dgm:t>
    </dgm:pt>
    <dgm:pt modelId="{03CB2FDD-C2D9-405D-8E95-6C969CB08457}">
      <dgm:prSet/>
      <dgm:spPr/>
      <dgm:t>
        <a:bodyPr/>
        <a:lstStyle/>
        <a:p>
          <a:r>
            <a:rPr lang="pl-PL"/>
            <a:t>Kampania komunikacyjna</a:t>
          </a:r>
          <a:endParaRPr lang="en-US"/>
        </a:p>
      </dgm:t>
    </dgm:pt>
    <dgm:pt modelId="{ED1B888F-839D-4B90-BD16-C3A1CB461F1F}" type="parTrans" cxnId="{4390C1DC-2000-4D59-BBFB-9D6E27DCB313}">
      <dgm:prSet/>
      <dgm:spPr/>
      <dgm:t>
        <a:bodyPr/>
        <a:lstStyle/>
        <a:p>
          <a:endParaRPr lang="en-US"/>
        </a:p>
      </dgm:t>
    </dgm:pt>
    <dgm:pt modelId="{3C518613-03F9-4637-8F45-DE40F44025DD}" type="sibTrans" cxnId="{4390C1DC-2000-4D59-BBFB-9D6E27DCB313}">
      <dgm:prSet/>
      <dgm:spPr/>
      <dgm:t>
        <a:bodyPr/>
        <a:lstStyle/>
        <a:p>
          <a:endParaRPr lang="en-US"/>
        </a:p>
      </dgm:t>
    </dgm:pt>
    <dgm:pt modelId="{13A2238D-B79E-4B00-8C27-2003717B85E2}">
      <dgm:prSet/>
      <dgm:spPr/>
      <dgm:t>
        <a:bodyPr/>
        <a:lstStyle/>
        <a:p>
          <a:r>
            <a:rPr lang="pl-PL" dirty="0"/>
            <a:t>Ankieta: punkt odniesienia</a:t>
          </a:r>
          <a:endParaRPr lang="en-US" dirty="0"/>
        </a:p>
      </dgm:t>
    </dgm:pt>
    <dgm:pt modelId="{49E6F6B7-4F69-41F7-B162-C8A64CAFA0B9}" type="parTrans" cxnId="{FE2C3278-C373-4C72-8A29-DEDB9ECB122A}">
      <dgm:prSet/>
      <dgm:spPr/>
      <dgm:t>
        <a:bodyPr/>
        <a:lstStyle/>
        <a:p>
          <a:endParaRPr lang="en-US"/>
        </a:p>
      </dgm:t>
    </dgm:pt>
    <dgm:pt modelId="{E9384464-5F4B-405C-A7F6-0043B4E13433}" type="sibTrans" cxnId="{FE2C3278-C373-4C72-8A29-DEDB9ECB122A}">
      <dgm:prSet/>
      <dgm:spPr/>
      <dgm:t>
        <a:bodyPr/>
        <a:lstStyle/>
        <a:p>
          <a:endParaRPr lang="en-US"/>
        </a:p>
      </dgm:t>
    </dgm:pt>
    <dgm:pt modelId="{33F48453-52E0-43C1-8B8C-BD8F151978C1}">
      <dgm:prSet/>
      <dgm:spPr/>
      <dgm:t>
        <a:bodyPr/>
        <a:lstStyle/>
        <a:p>
          <a:r>
            <a:rPr lang="pl-PL"/>
            <a:t>Analizy i raporty</a:t>
          </a:r>
          <a:endParaRPr lang="en-US"/>
        </a:p>
      </dgm:t>
    </dgm:pt>
    <dgm:pt modelId="{5BEB3195-433F-46C6-8606-C74897ADE18B}" type="parTrans" cxnId="{CB5BCABB-01C8-480A-85C6-910F83782510}">
      <dgm:prSet/>
      <dgm:spPr/>
      <dgm:t>
        <a:bodyPr/>
        <a:lstStyle/>
        <a:p>
          <a:endParaRPr lang="en-US"/>
        </a:p>
      </dgm:t>
    </dgm:pt>
    <dgm:pt modelId="{D7A51244-8994-489B-B68E-010281D83729}" type="sibTrans" cxnId="{CB5BCABB-01C8-480A-85C6-910F83782510}">
      <dgm:prSet/>
      <dgm:spPr/>
      <dgm:t>
        <a:bodyPr/>
        <a:lstStyle/>
        <a:p>
          <a:endParaRPr lang="en-US"/>
        </a:p>
      </dgm:t>
    </dgm:pt>
    <dgm:pt modelId="{A2BC413C-0278-4F4B-80A7-1C74FBC11839}">
      <dgm:prSet/>
      <dgm:spPr/>
      <dgm:t>
        <a:bodyPr/>
        <a:lstStyle/>
        <a:p>
          <a:r>
            <a:rPr lang="pl-PL"/>
            <a:t>Informacje zwrotne dotyczące ankiety</a:t>
          </a:r>
          <a:endParaRPr lang="en-US"/>
        </a:p>
      </dgm:t>
    </dgm:pt>
    <dgm:pt modelId="{08E54DBB-43C7-41DC-86C6-0710222D8EF0}" type="parTrans" cxnId="{570C1060-86B9-4EFB-BE38-2509384E11E0}">
      <dgm:prSet/>
      <dgm:spPr/>
      <dgm:t>
        <a:bodyPr/>
        <a:lstStyle/>
        <a:p>
          <a:endParaRPr lang="en-US"/>
        </a:p>
      </dgm:t>
    </dgm:pt>
    <dgm:pt modelId="{208FD904-402A-45E0-9AB1-8E078B78B181}" type="sibTrans" cxnId="{570C1060-86B9-4EFB-BE38-2509384E11E0}">
      <dgm:prSet/>
      <dgm:spPr/>
      <dgm:t>
        <a:bodyPr/>
        <a:lstStyle/>
        <a:p>
          <a:endParaRPr lang="en-US"/>
        </a:p>
      </dgm:t>
    </dgm:pt>
    <dgm:pt modelId="{6CA1079B-078F-41E7-B411-FDE9C920FB26}">
      <dgm:prSet/>
      <dgm:spPr/>
      <dgm:t>
        <a:bodyPr/>
        <a:lstStyle/>
        <a:p>
          <a:r>
            <a:rPr lang="pl-PL"/>
            <a:t>Interwencje</a:t>
          </a:r>
          <a:endParaRPr lang="en-US"/>
        </a:p>
      </dgm:t>
    </dgm:pt>
    <dgm:pt modelId="{122E07D3-CA62-4EB5-A3B4-EA319AB1B883}" type="parTrans" cxnId="{DE3D9DD7-5A54-4AB6-88CA-A6B59C39C20E}">
      <dgm:prSet/>
      <dgm:spPr/>
      <dgm:t>
        <a:bodyPr/>
        <a:lstStyle/>
        <a:p>
          <a:endParaRPr lang="en-US"/>
        </a:p>
      </dgm:t>
    </dgm:pt>
    <dgm:pt modelId="{A83A1068-C7FC-4D1E-8148-C2D0EABE499E}" type="sibTrans" cxnId="{DE3D9DD7-5A54-4AB6-88CA-A6B59C39C20E}">
      <dgm:prSet/>
      <dgm:spPr/>
      <dgm:t>
        <a:bodyPr/>
        <a:lstStyle/>
        <a:p>
          <a:endParaRPr lang="en-US"/>
        </a:p>
      </dgm:t>
    </dgm:pt>
    <dgm:pt modelId="{9128EE5A-1F9A-4654-9B2A-D8B2C817CEC7}">
      <dgm:prSet/>
      <dgm:spPr/>
      <dgm:t>
        <a:bodyPr/>
        <a:lstStyle/>
        <a:p>
          <a:endParaRPr lang="en-US"/>
        </a:p>
      </dgm:t>
    </dgm:pt>
    <dgm:pt modelId="{4561D3B7-0950-4A44-A36A-42454F2D6A2B}" type="parTrans" cxnId="{927E5310-465C-46F3-84E2-4ECD25705D0B}">
      <dgm:prSet/>
      <dgm:spPr/>
      <dgm:t>
        <a:bodyPr/>
        <a:lstStyle/>
        <a:p>
          <a:endParaRPr lang="en-US"/>
        </a:p>
      </dgm:t>
    </dgm:pt>
    <dgm:pt modelId="{05841366-FAB8-4F51-BA90-F8C921932B9E}" type="sibTrans" cxnId="{927E5310-465C-46F3-84E2-4ECD25705D0B}">
      <dgm:prSet/>
      <dgm:spPr/>
      <dgm:t>
        <a:bodyPr/>
        <a:lstStyle/>
        <a:p>
          <a:endParaRPr lang="en-US"/>
        </a:p>
      </dgm:t>
    </dgm:pt>
    <dgm:pt modelId="{705E581B-E000-43B5-87E1-FB59294EEA0F}" type="pres">
      <dgm:prSet presAssocID="{3EE66011-C70E-4661-8532-BD367191EDD6}" presName="compositeShape" presStyleCnt="0">
        <dgm:presLayoutVars>
          <dgm:chMax val="7"/>
          <dgm:dir/>
          <dgm:resizeHandles val="exact"/>
        </dgm:presLayoutVars>
      </dgm:prSet>
      <dgm:spPr/>
    </dgm:pt>
    <dgm:pt modelId="{243D4A73-725D-43B0-AADF-3C7ECDFA88DB}" type="pres">
      <dgm:prSet presAssocID="{3EE66011-C70E-4661-8532-BD367191EDD6}" presName="wedge1" presStyleLbl="node1" presStyleIdx="0" presStyleCnt="7"/>
      <dgm:spPr/>
    </dgm:pt>
    <dgm:pt modelId="{032B15EC-A463-4F4C-BE31-21DEFF88588F}" type="pres">
      <dgm:prSet presAssocID="{3EE66011-C70E-4661-8532-BD367191EDD6}" presName="dummy1a" presStyleCnt="0"/>
      <dgm:spPr/>
    </dgm:pt>
    <dgm:pt modelId="{2E21E88C-DA9B-4FFA-9742-A642C359B788}" type="pres">
      <dgm:prSet presAssocID="{3EE66011-C70E-4661-8532-BD367191EDD6}" presName="dummy1b" presStyleCnt="0"/>
      <dgm:spPr/>
    </dgm:pt>
    <dgm:pt modelId="{95997A57-EE24-4256-9000-05BDEEF67D2F}" type="pres">
      <dgm:prSet presAssocID="{3EE66011-C70E-4661-8532-BD367191EDD6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67CBF428-5189-4E12-9DA2-3193DBBBA83B}" type="pres">
      <dgm:prSet presAssocID="{3EE66011-C70E-4661-8532-BD367191EDD6}" presName="wedge2" presStyleLbl="node1" presStyleIdx="1" presStyleCnt="7"/>
      <dgm:spPr/>
    </dgm:pt>
    <dgm:pt modelId="{DBC3FD7E-3E53-48AF-8CF0-10DA97A90929}" type="pres">
      <dgm:prSet presAssocID="{3EE66011-C70E-4661-8532-BD367191EDD6}" presName="dummy2a" presStyleCnt="0"/>
      <dgm:spPr/>
    </dgm:pt>
    <dgm:pt modelId="{FBC7C6C9-EDDD-4B55-A494-13262C851CDD}" type="pres">
      <dgm:prSet presAssocID="{3EE66011-C70E-4661-8532-BD367191EDD6}" presName="dummy2b" presStyleCnt="0"/>
      <dgm:spPr/>
    </dgm:pt>
    <dgm:pt modelId="{AE5E9138-F148-42A2-AB70-2F08813068E5}" type="pres">
      <dgm:prSet presAssocID="{3EE66011-C70E-4661-8532-BD367191EDD6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1F3D574-BC1D-4E8E-8CF6-8946822BE04C}" type="pres">
      <dgm:prSet presAssocID="{3EE66011-C70E-4661-8532-BD367191EDD6}" presName="wedge3" presStyleLbl="node1" presStyleIdx="2" presStyleCnt="7"/>
      <dgm:spPr/>
    </dgm:pt>
    <dgm:pt modelId="{72DB6599-A9A9-4801-8B25-D66A83E23C4E}" type="pres">
      <dgm:prSet presAssocID="{3EE66011-C70E-4661-8532-BD367191EDD6}" presName="dummy3a" presStyleCnt="0"/>
      <dgm:spPr/>
    </dgm:pt>
    <dgm:pt modelId="{A3F38B43-C6B0-4A48-BE69-F5AC6E4FA06D}" type="pres">
      <dgm:prSet presAssocID="{3EE66011-C70E-4661-8532-BD367191EDD6}" presName="dummy3b" presStyleCnt="0"/>
      <dgm:spPr/>
    </dgm:pt>
    <dgm:pt modelId="{0393FB4B-7423-4EEC-B8CE-F7A25F35E445}" type="pres">
      <dgm:prSet presAssocID="{3EE66011-C70E-4661-8532-BD367191EDD6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A520D5B-0D1C-44BC-B1D5-8E2655661CFE}" type="pres">
      <dgm:prSet presAssocID="{3EE66011-C70E-4661-8532-BD367191EDD6}" presName="wedge4" presStyleLbl="node1" presStyleIdx="3" presStyleCnt="7"/>
      <dgm:spPr/>
    </dgm:pt>
    <dgm:pt modelId="{311D8785-EF48-4C8F-91D7-E6ABC603EE5B}" type="pres">
      <dgm:prSet presAssocID="{3EE66011-C70E-4661-8532-BD367191EDD6}" presName="dummy4a" presStyleCnt="0"/>
      <dgm:spPr/>
    </dgm:pt>
    <dgm:pt modelId="{9AD4D4AD-B68C-46C1-BE63-D3F278BCF4EC}" type="pres">
      <dgm:prSet presAssocID="{3EE66011-C70E-4661-8532-BD367191EDD6}" presName="dummy4b" presStyleCnt="0"/>
      <dgm:spPr/>
    </dgm:pt>
    <dgm:pt modelId="{AAA76DC7-5047-46AC-87C1-CAF4DB5FFA9F}" type="pres">
      <dgm:prSet presAssocID="{3EE66011-C70E-4661-8532-BD367191EDD6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BC20B559-7D9E-4DC3-9AD4-FD3B239AF1D7}" type="pres">
      <dgm:prSet presAssocID="{3EE66011-C70E-4661-8532-BD367191EDD6}" presName="wedge5" presStyleLbl="node1" presStyleIdx="4" presStyleCnt="7"/>
      <dgm:spPr/>
    </dgm:pt>
    <dgm:pt modelId="{08F0AD08-C5FB-4048-ABB5-313A4427BB5A}" type="pres">
      <dgm:prSet presAssocID="{3EE66011-C70E-4661-8532-BD367191EDD6}" presName="dummy5a" presStyleCnt="0"/>
      <dgm:spPr/>
    </dgm:pt>
    <dgm:pt modelId="{8610F75A-ECFD-4815-A7F3-CDA727586062}" type="pres">
      <dgm:prSet presAssocID="{3EE66011-C70E-4661-8532-BD367191EDD6}" presName="dummy5b" presStyleCnt="0"/>
      <dgm:spPr/>
    </dgm:pt>
    <dgm:pt modelId="{EECD5FEB-A733-473B-8D08-B5D691635AF6}" type="pres">
      <dgm:prSet presAssocID="{3EE66011-C70E-4661-8532-BD367191EDD6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AEF1F99-44C8-4270-9CE4-855F8CD40161}" type="pres">
      <dgm:prSet presAssocID="{3EE66011-C70E-4661-8532-BD367191EDD6}" presName="wedge6" presStyleLbl="node1" presStyleIdx="5" presStyleCnt="7"/>
      <dgm:spPr/>
    </dgm:pt>
    <dgm:pt modelId="{816C16AD-8388-40C3-8DD2-530D79AA5029}" type="pres">
      <dgm:prSet presAssocID="{3EE66011-C70E-4661-8532-BD367191EDD6}" presName="dummy6a" presStyleCnt="0"/>
      <dgm:spPr/>
    </dgm:pt>
    <dgm:pt modelId="{56BABD77-9915-422B-B1B4-1F2663BC023E}" type="pres">
      <dgm:prSet presAssocID="{3EE66011-C70E-4661-8532-BD367191EDD6}" presName="dummy6b" presStyleCnt="0"/>
      <dgm:spPr/>
    </dgm:pt>
    <dgm:pt modelId="{172DEF36-EEB7-4D6D-9CC9-D1DEAE43DBE5}" type="pres">
      <dgm:prSet presAssocID="{3EE66011-C70E-4661-8532-BD367191EDD6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255E6B0-BC52-4F21-8940-1A10C75E04C4}" type="pres">
      <dgm:prSet presAssocID="{3EE66011-C70E-4661-8532-BD367191EDD6}" presName="wedge7" presStyleLbl="node1" presStyleIdx="6" presStyleCnt="7"/>
      <dgm:spPr/>
    </dgm:pt>
    <dgm:pt modelId="{FEB7B8F1-818B-4F02-87BB-7E1AC220700C}" type="pres">
      <dgm:prSet presAssocID="{3EE66011-C70E-4661-8532-BD367191EDD6}" presName="dummy7a" presStyleCnt="0"/>
      <dgm:spPr/>
    </dgm:pt>
    <dgm:pt modelId="{607EE174-0D0D-4D31-BC53-DDB432A331DA}" type="pres">
      <dgm:prSet presAssocID="{3EE66011-C70E-4661-8532-BD367191EDD6}" presName="dummy7b" presStyleCnt="0"/>
      <dgm:spPr/>
    </dgm:pt>
    <dgm:pt modelId="{465E4D87-30E6-48FF-96D3-AF0B41B7063F}" type="pres">
      <dgm:prSet presAssocID="{3EE66011-C70E-4661-8532-BD367191EDD6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BF72B423-FF89-4705-B30C-B66678D7CACA}" type="pres">
      <dgm:prSet presAssocID="{3F4C65CA-A5B0-44A3-9338-6455D123E259}" presName="arrowWedge1" presStyleLbl="fgSibTrans2D1" presStyleIdx="0" presStyleCnt="7"/>
      <dgm:spPr/>
    </dgm:pt>
    <dgm:pt modelId="{D07BF6D2-1042-468C-AAF2-0CDBDD4D2C4B}" type="pres">
      <dgm:prSet presAssocID="{92510C51-65F5-4516-A66D-31A364F4E558}" presName="arrowWedge2" presStyleLbl="fgSibTrans2D1" presStyleIdx="1" presStyleCnt="7"/>
      <dgm:spPr/>
    </dgm:pt>
    <dgm:pt modelId="{4D02E310-3DA9-4926-AC87-1E5083D9C161}" type="pres">
      <dgm:prSet presAssocID="{3C518613-03F9-4637-8F45-DE40F44025DD}" presName="arrowWedge3" presStyleLbl="fgSibTrans2D1" presStyleIdx="2" presStyleCnt="7"/>
      <dgm:spPr/>
    </dgm:pt>
    <dgm:pt modelId="{B8BC9F76-567F-4885-94DC-D00935F99016}" type="pres">
      <dgm:prSet presAssocID="{E9384464-5F4B-405C-A7F6-0043B4E13433}" presName="arrowWedge4" presStyleLbl="fgSibTrans2D1" presStyleIdx="3" presStyleCnt="7"/>
      <dgm:spPr/>
    </dgm:pt>
    <dgm:pt modelId="{FCBB33DB-FA9B-4D44-97A2-5CA680D4B802}" type="pres">
      <dgm:prSet presAssocID="{D7A51244-8994-489B-B68E-010281D83729}" presName="arrowWedge5" presStyleLbl="fgSibTrans2D1" presStyleIdx="4" presStyleCnt="7"/>
      <dgm:spPr/>
    </dgm:pt>
    <dgm:pt modelId="{3737CBE6-5B6A-48C1-B317-483F6A411A5B}" type="pres">
      <dgm:prSet presAssocID="{208FD904-402A-45E0-9AB1-8E078B78B181}" presName="arrowWedge6" presStyleLbl="fgSibTrans2D1" presStyleIdx="5" presStyleCnt="7"/>
      <dgm:spPr/>
    </dgm:pt>
    <dgm:pt modelId="{BB27E41F-C266-48F4-B2F4-0B2B07F41384}" type="pres">
      <dgm:prSet presAssocID="{A83A1068-C7FC-4D1E-8148-C2D0EABE499E}" presName="arrowWedge7" presStyleLbl="fgSibTrans2D1" presStyleIdx="6" presStyleCnt="7"/>
      <dgm:spPr/>
    </dgm:pt>
  </dgm:ptLst>
  <dgm:cxnLst>
    <dgm:cxn modelId="{59479A05-0A05-4A5A-BB6A-F7C13B4486D3}" type="presOf" srcId="{5C646497-2EB3-4B73-A006-754DF3864ABB}" destId="{243D4A73-725D-43B0-AADF-3C7ECDFA88DB}" srcOrd="0" destOrd="0" presId="urn:microsoft.com/office/officeart/2005/8/layout/cycle8"/>
    <dgm:cxn modelId="{38783307-920D-429E-BAA2-FFE565D217CA}" type="presOf" srcId="{C3DDCC15-7A25-457D-BC59-DF3445F0B5A2}" destId="{67CBF428-5189-4E12-9DA2-3193DBBBA83B}" srcOrd="0" destOrd="0" presId="urn:microsoft.com/office/officeart/2005/8/layout/cycle8"/>
    <dgm:cxn modelId="{7408380E-5CCD-4A75-96E0-520DB99D76AD}" type="presOf" srcId="{03CB2FDD-C2D9-405D-8E95-6C969CB08457}" destId="{C1F3D574-BC1D-4E8E-8CF6-8946822BE04C}" srcOrd="0" destOrd="0" presId="urn:microsoft.com/office/officeart/2005/8/layout/cycle8"/>
    <dgm:cxn modelId="{0160F70F-7171-4669-956F-7902D2917D1E}" type="presOf" srcId="{A2BC413C-0278-4F4B-80A7-1C74FBC11839}" destId="{FAEF1F99-44C8-4270-9CE4-855F8CD40161}" srcOrd="0" destOrd="0" presId="urn:microsoft.com/office/officeart/2005/8/layout/cycle8"/>
    <dgm:cxn modelId="{927E5310-465C-46F3-84E2-4ECD25705D0B}" srcId="{3EE66011-C70E-4661-8532-BD367191EDD6}" destId="{9128EE5A-1F9A-4654-9B2A-D8B2C817CEC7}" srcOrd="7" destOrd="0" parTransId="{4561D3B7-0950-4A44-A36A-42454F2D6A2B}" sibTransId="{05841366-FAB8-4F51-BA90-F8C921932B9E}"/>
    <dgm:cxn modelId="{7A303612-0B2B-42CF-AC21-43FD10C845F1}" type="presOf" srcId="{A2BC413C-0278-4F4B-80A7-1C74FBC11839}" destId="{172DEF36-EEB7-4D6D-9CC9-D1DEAE43DBE5}" srcOrd="1" destOrd="0" presId="urn:microsoft.com/office/officeart/2005/8/layout/cycle8"/>
    <dgm:cxn modelId="{B6A81315-BFC2-4E09-AFCE-B8CF75B82368}" type="presOf" srcId="{6CA1079B-078F-41E7-B411-FDE9C920FB26}" destId="{D255E6B0-BC52-4F21-8940-1A10C75E04C4}" srcOrd="0" destOrd="0" presId="urn:microsoft.com/office/officeart/2005/8/layout/cycle8"/>
    <dgm:cxn modelId="{E6691D26-8055-41F6-AC42-DB7213C901F6}" srcId="{3EE66011-C70E-4661-8532-BD367191EDD6}" destId="{5C646497-2EB3-4B73-A006-754DF3864ABB}" srcOrd="0" destOrd="0" parTransId="{E7F8DD18-974F-4FFE-8846-ED6E3FC834FB}" sibTransId="{3F4C65CA-A5B0-44A3-9338-6455D123E259}"/>
    <dgm:cxn modelId="{68F30032-8845-4E17-B178-94B03A7A20B8}" type="presOf" srcId="{03CB2FDD-C2D9-405D-8E95-6C969CB08457}" destId="{0393FB4B-7423-4EEC-B8CE-F7A25F35E445}" srcOrd="1" destOrd="0" presId="urn:microsoft.com/office/officeart/2005/8/layout/cycle8"/>
    <dgm:cxn modelId="{1696EE38-802C-4B3D-8CB4-81C7EC65D8B4}" srcId="{3EE66011-C70E-4661-8532-BD367191EDD6}" destId="{C3DDCC15-7A25-457D-BC59-DF3445F0B5A2}" srcOrd="1" destOrd="0" parTransId="{9E7EDB76-A4BC-4948-8B42-34A6CCD11750}" sibTransId="{92510C51-65F5-4516-A66D-31A364F4E558}"/>
    <dgm:cxn modelId="{81255939-7C97-4AB5-BA08-DC7A83D72B22}" type="presOf" srcId="{C3DDCC15-7A25-457D-BC59-DF3445F0B5A2}" destId="{AE5E9138-F148-42A2-AB70-2F08813068E5}" srcOrd="1" destOrd="0" presId="urn:microsoft.com/office/officeart/2005/8/layout/cycle8"/>
    <dgm:cxn modelId="{35AE663D-0128-4DF8-875C-DB36FB649DEB}" type="presOf" srcId="{5C646497-2EB3-4B73-A006-754DF3864ABB}" destId="{95997A57-EE24-4256-9000-05BDEEF67D2F}" srcOrd="1" destOrd="0" presId="urn:microsoft.com/office/officeart/2005/8/layout/cycle8"/>
    <dgm:cxn modelId="{5BA1D35D-766B-43C8-9AE9-2779308C1502}" type="presOf" srcId="{33F48453-52E0-43C1-8B8C-BD8F151978C1}" destId="{EECD5FEB-A733-473B-8D08-B5D691635AF6}" srcOrd="1" destOrd="0" presId="urn:microsoft.com/office/officeart/2005/8/layout/cycle8"/>
    <dgm:cxn modelId="{570C1060-86B9-4EFB-BE38-2509384E11E0}" srcId="{3EE66011-C70E-4661-8532-BD367191EDD6}" destId="{A2BC413C-0278-4F4B-80A7-1C74FBC11839}" srcOrd="5" destOrd="0" parTransId="{08E54DBB-43C7-41DC-86C6-0710222D8EF0}" sibTransId="{208FD904-402A-45E0-9AB1-8E078B78B181}"/>
    <dgm:cxn modelId="{562AA453-CEEA-43F9-BA75-96864C30A45E}" type="presOf" srcId="{33F48453-52E0-43C1-8B8C-BD8F151978C1}" destId="{BC20B559-7D9E-4DC3-9AD4-FD3B239AF1D7}" srcOrd="0" destOrd="0" presId="urn:microsoft.com/office/officeart/2005/8/layout/cycle8"/>
    <dgm:cxn modelId="{FE2C3278-C373-4C72-8A29-DEDB9ECB122A}" srcId="{3EE66011-C70E-4661-8532-BD367191EDD6}" destId="{13A2238D-B79E-4B00-8C27-2003717B85E2}" srcOrd="3" destOrd="0" parTransId="{49E6F6B7-4F69-41F7-B162-C8A64CAFA0B9}" sibTransId="{E9384464-5F4B-405C-A7F6-0043B4E13433}"/>
    <dgm:cxn modelId="{5975DFA2-E18D-4D71-A36C-23C8DF9D1377}" type="presOf" srcId="{6CA1079B-078F-41E7-B411-FDE9C920FB26}" destId="{465E4D87-30E6-48FF-96D3-AF0B41B7063F}" srcOrd="1" destOrd="0" presId="urn:microsoft.com/office/officeart/2005/8/layout/cycle8"/>
    <dgm:cxn modelId="{E6C91FB6-D392-4C0A-8F29-90B4C604ED8D}" type="presOf" srcId="{13A2238D-B79E-4B00-8C27-2003717B85E2}" destId="{AAA76DC7-5047-46AC-87C1-CAF4DB5FFA9F}" srcOrd="1" destOrd="0" presId="urn:microsoft.com/office/officeart/2005/8/layout/cycle8"/>
    <dgm:cxn modelId="{CB5BCABB-01C8-480A-85C6-910F83782510}" srcId="{3EE66011-C70E-4661-8532-BD367191EDD6}" destId="{33F48453-52E0-43C1-8B8C-BD8F151978C1}" srcOrd="4" destOrd="0" parTransId="{5BEB3195-433F-46C6-8606-C74897ADE18B}" sibTransId="{D7A51244-8994-489B-B68E-010281D83729}"/>
    <dgm:cxn modelId="{93FB87C7-80F5-4E1B-9360-721B4EF5ADC8}" type="presOf" srcId="{13A2238D-B79E-4B00-8C27-2003717B85E2}" destId="{AA520D5B-0D1C-44BC-B1D5-8E2655661CFE}" srcOrd="0" destOrd="0" presId="urn:microsoft.com/office/officeart/2005/8/layout/cycle8"/>
    <dgm:cxn modelId="{A1888FCD-60F8-4E33-B8C0-8D74814D2ABB}" type="presOf" srcId="{3EE66011-C70E-4661-8532-BD367191EDD6}" destId="{705E581B-E000-43B5-87E1-FB59294EEA0F}" srcOrd="0" destOrd="0" presId="urn:microsoft.com/office/officeart/2005/8/layout/cycle8"/>
    <dgm:cxn modelId="{DE3D9DD7-5A54-4AB6-88CA-A6B59C39C20E}" srcId="{3EE66011-C70E-4661-8532-BD367191EDD6}" destId="{6CA1079B-078F-41E7-B411-FDE9C920FB26}" srcOrd="6" destOrd="0" parTransId="{122E07D3-CA62-4EB5-A3B4-EA319AB1B883}" sibTransId="{A83A1068-C7FC-4D1E-8148-C2D0EABE499E}"/>
    <dgm:cxn modelId="{4390C1DC-2000-4D59-BBFB-9D6E27DCB313}" srcId="{3EE66011-C70E-4661-8532-BD367191EDD6}" destId="{03CB2FDD-C2D9-405D-8E95-6C969CB08457}" srcOrd="2" destOrd="0" parTransId="{ED1B888F-839D-4B90-BD16-C3A1CB461F1F}" sibTransId="{3C518613-03F9-4637-8F45-DE40F44025DD}"/>
    <dgm:cxn modelId="{3EA3E03A-8CFE-4E42-9D42-06F860659994}" type="presParOf" srcId="{705E581B-E000-43B5-87E1-FB59294EEA0F}" destId="{243D4A73-725D-43B0-AADF-3C7ECDFA88DB}" srcOrd="0" destOrd="0" presId="urn:microsoft.com/office/officeart/2005/8/layout/cycle8"/>
    <dgm:cxn modelId="{3E21492A-95E6-42DF-B3FC-933DC1FF1EBC}" type="presParOf" srcId="{705E581B-E000-43B5-87E1-FB59294EEA0F}" destId="{032B15EC-A463-4F4C-BE31-21DEFF88588F}" srcOrd="1" destOrd="0" presId="urn:microsoft.com/office/officeart/2005/8/layout/cycle8"/>
    <dgm:cxn modelId="{69BF2AB0-17C5-4147-A874-EDA975A8C3F4}" type="presParOf" srcId="{705E581B-E000-43B5-87E1-FB59294EEA0F}" destId="{2E21E88C-DA9B-4FFA-9742-A642C359B788}" srcOrd="2" destOrd="0" presId="urn:microsoft.com/office/officeart/2005/8/layout/cycle8"/>
    <dgm:cxn modelId="{DE3D08B0-64F6-40C3-B3CC-1B823B6D1BB5}" type="presParOf" srcId="{705E581B-E000-43B5-87E1-FB59294EEA0F}" destId="{95997A57-EE24-4256-9000-05BDEEF67D2F}" srcOrd="3" destOrd="0" presId="urn:microsoft.com/office/officeart/2005/8/layout/cycle8"/>
    <dgm:cxn modelId="{65896E65-C91F-4FB0-8AE7-68CFCDEDE652}" type="presParOf" srcId="{705E581B-E000-43B5-87E1-FB59294EEA0F}" destId="{67CBF428-5189-4E12-9DA2-3193DBBBA83B}" srcOrd="4" destOrd="0" presId="urn:microsoft.com/office/officeart/2005/8/layout/cycle8"/>
    <dgm:cxn modelId="{E96E1955-CE04-4E54-9DE0-46EB95E6FD4F}" type="presParOf" srcId="{705E581B-E000-43B5-87E1-FB59294EEA0F}" destId="{DBC3FD7E-3E53-48AF-8CF0-10DA97A90929}" srcOrd="5" destOrd="0" presId="urn:microsoft.com/office/officeart/2005/8/layout/cycle8"/>
    <dgm:cxn modelId="{44856F43-3DA4-43ED-8E7F-3CCDC4C39BE9}" type="presParOf" srcId="{705E581B-E000-43B5-87E1-FB59294EEA0F}" destId="{FBC7C6C9-EDDD-4B55-A494-13262C851CDD}" srcOrd="6" destOrd="0" presId="urn:microsoft.com/office/officeart/2005/8/layout/cycle8"/>
    <dgm:cxn modelId="{24C0A108-2B80-4ED2-AAA6-C680E64600CF}" type="presParOf" srcId="{705E581B-E000-43B5-87E1-FB59294EEA0F}" destId="{AE5E9138-F148-42A2-AB70-2F08813068E5}" srcOrd="7" destOrd="0" presId="urn:microsoft.com/office/officeart/2005/8/layout/cycle8"/>
    <dgm:cxn modelId="{7F479438-E4E4-49E1-A707-8DF8D6BDC1CA}" type="presParOf" srcId="{705E581B-E000-43B5-87E1-FB59294EEA0F}" destId="{C1F3D574-BC1D-4E8E-8CF6-8946822BE04C}" srcOrd="8" destOrd="0" presId="urn:microsoft.com/office/officeart/2005/8/layout/cycle8"/>
    <dgm:cxn modelId="{A86F1750-29FB-4705-AF12-06BDD3C2B531}" type="presParOf" srcId="{705E581B-E000-43B5-87E1-FB59294EEA0F}" destId="{72DB6599-A9A9-4801-8B25-D66A83E23C4E}" srcOrd="9" destOrd="0" presId="urn:microsoft.com/office/officeart/2005/8/layout/cycle8"/>
    <dgm:cxn modelId="{860A1F31-79FE-4759-A22E-D5EAE7A3AA8E}" type="presParOf" srcId="{705E581B-E000-43B5-87E1-FB59294EEA0F}" destId="{A3F38B43-C6B0-4A48-BE69-F5AC6E4FA06D}" srcOrd="10" destOrd="0" presId="urn:microsoft.com/office/officeart/2005/8/layout/cycle8"/>
    <dgm:cxn modelId="{51E7C8B2-2056-45F6-8C10-2C13F9495D00}" type="presParOf" srcId="{705E581B-E000-43B5-87E1-FB59294EEA0F}" destId="{0393FB4B-7423-4EEC-B8CE-F7A25F35E445}" srcOrd="11" destOrd="0" presId="urn:microsoft.com/office/officeart/2005/8/layout/cycle8"/>
    <dgm:cxn modelId="{65EA950D-D9DF-4B6A-BFC6-6BDB6E869911}" type="presParOf" srcId="{705E581B-E000-43B5-87E1-FB59294EEA0F}" destId="{AA520D5B-0D1C-44BC-B1D5-8E2655661CFE}" srcOrd="12" destOrd="0" presId="urn:microsoft.com/office/officeart/2005/8/layout/cycle8"/>
    <dgm:cxn modelId="{CB9D8E53-C40B-468B-AF92-8DC51C7D1D9D}" type="presParOf" srcId="{705E581B-E000-43B5-87E1-FB59294EEA0F}" destId="{311D8785-EF48-4C8F-91D7-E6ABC603EE5B}" srcOrd="13" destOrd="0" presId="urn:microsoft.com/office/officeart/2005/8/layout/cycle8"/>
    <dgm:cxn modelId="{48A16F03-7009-4E5F-B8F2-EABC0FEC668A}" type="presParOf" srcId="{705E581B-E000-43B5-87E1-FB59294EEA0F}" destId="{9AD4D4AD-B68C-46C1-BE63-D3F278BCF4EC}" srcOrd="14" destOrd="0" presId="urn:microsoft.com/office/officeart/2005/8/layout/cycle8"/>
    <dgm:cxn modelId="{A59BF3C9-F77D-4330-9775-2EA66D3408A7}" type="presParOf" srcId="{705E581B-E000-43B5-87E1-FB59294EEA0F}" destId="{AAA76DC7-5047-46AC-87C1-CAF4DB5FFA9F}" srcOrd="15" destOrd="0" presId="urn:microsoft.com/office/officeart/2005/8/layout/cycle8"/>
    <dgm:cxn modelId="{0955E94F-6138-4B2F-A563-ABAE091161F2}" type="presParOf" srcId="{705E581B-E000-43B5-87E1-FB59294EEA0F}" destId="{BC20B559-7D9E-4DC3-9AD4-FD3B239AF1D7}" srcOrd="16" destOrd="0" presId="urn:microsoft.com/office/officeart/2005/8/layout/cycle8"/>
    <dgm:cxn modelId="{8E91974E-B1CB-46F9-BD8E-F726E9DFF095}" type="presParOf" srcId="{705E581B-E000-43B5-87E1-FB59294EEA0F}" destId="{08F0AD08-C5FB-4048-ABB5-313A4427BB5A}" srcOrd="17" destOrd="0" presId="urn:microsoft.com/office/officeart/2005/8/layout/cycle8"/>
    <dgm:cxn modelId="{947CC72F-1210-4DF2-9BF7-995AA4DD7C77}" type="presParOf" srcId="{705E581B-E000-43B5-87E1-FB59294EEA0F}" destId="{8610F75A-ECFD-4815-A7F3-CDA727586062}" srcOrd="18" destOrd="0" presId="urn:microsoft.com/office/officeart/2005/8/layout/cycle8"/>
    <dgm:cxn modelId="{8F871F0D-839E-4DD9-827F-20AC9DA058AB}" type="presParOf" srcId="{705E581B-E000-43B5-87E1-FB59294EEA0F}" destId="{EECD5FEB-A733-473B-8D08-B5D691635AF6}" srcOrd="19" destOrd="0" presId="urn:microsoft.com/office/officeart/2005/8/layout/cycle8"/>
    <dgm:cxn modelId="{BF1B9FBE-42DE-4446-8422-45C097BBCAD9}" type="presParOf" srcId="{705E581B-E000-43B5-87E1-FB59294EEA0F}" destId="{FAEF1F99-44C8-4270-9CE4-855F8CD40161}" srcOrd="20" destOrd="0" presId="urn:microsoft.com/office/officeart/2005/8/layout/cycle8"/>
    <dgm:cxn modelId="{DCBB8413-3C05-4123-8DBE-AB682D56BE6A}" type="presParOf" srcId="{705E581B-E000-43B5-87E1-FB59294EEA0F}" destId="{816C16AD-8388-40C3-8DD2-530D79AA5029}" srcOrd="21" destOrd="0" presId="urn:microsoft.com/office/officeart/2005/8/layout/cycle8"/>
    <dgm:cxn modelId="{89D0EB47-BCB3-4BA2-802F-019ECC057C2A}" type="presParOf" srcId="{705E581B-E000-43B5-87E1-FB59294EEA0F}" destId="{56BABD77-9915-422B-B1B4-1F2663BC023E}" srcOrd="22" destOrd="0" presId="urn:microsoft.com/office/officeart/2005/8/layout/cycle8"/>
    <dgm:cxn modelId="{DAC01D4C-AA75-4643-B13B-CC6D290419D4}" type="presParOf" srcId="{705E581B-E000-43B5-87E1-FB59294EEA0F}" destId="{172DEF36-EEB7-4D6D-9CC9-D1DEAE43DBE5}" srcOrd="23" destOrd="0" presId="urn:microsoft.com/office/officeart/2005/8/layout/cycle8"/>
    <dgm:cxn modelId="{204113A6-C963-4A83-9C6F-4A3B28F6C517}" type="presParOf" srcId="{705E581B-E000-43B5-87E1-FB59294EEA0F}" destId="{D255E6B0-BC52-4F21-8940-1A10C75E04C4}" srcOrd="24" destOrd="0" presId="urn:microsoft.com/office/officeart/2005/8/layout/cycle8"/>
    <dgm:cxn modelId="{2ECF482D-9391-4D21-8586-5EBD3FEE0781}" type="presParOf" srcId="{705E581B-E000-43B5-87E1-FB59294EEA0F}" destId="{FEB7B8F1-818B-4F02-87BB-7E1AC220700C}" srcOrd="25" destOrd="0" presId="urn:microsoft.com/office/officeart/2005/8/layout/cycle8"/>
    <dgm:cxn modelId="{0ED39693-893C-40E7-9F41-77B6A419A855}" type="presParOf" srcId="{705E581B-E000-43B5-87E1-FB59294EEA0F}" destId="{607EE174-0D0D-4D31-BC53-DDB432A331DA}" srcOrd="26" destOrd="0" presId="urn:microsoft.com/office/officeart/2005/8/layout/cycle8"/>
    <dgm:cxn modelId="{F13CF1DB-94D9-4191-8EB0-6EB53722A3BA}" type="presParOf" srcId="{705E581B-E000-43B5-87E1-FB59294EEA0F}" destId="{465E4D87-30E6-48FF-96D3-AF0B41B7063F}" srcOrd="27" destOrd="0" presId="urn:microsoft.com/office/officeart/2005/8/layout/cycle8"/>
    <dgm:cxn modelId="{72CADFE8-4E9F-49AC-A3E6-4BD0E424A022}" type="presParOf" srcId="{705E581B-E000-43B5-87E1-FB59294EEA0F}" destId="{BF72B423-FF89-4705-B30C-B66678D7CACA}" srcOrd="28" destOrd="0" presId="urn:microsoft.com/office/officeart/2005/8/layout/cycle8"/>
    <dgm:cxn modelId="{73595A6E-CFA2-43CF-A581-899A86615E3B}" type="presParOf" srcId="{705E581B-E000-43B5-87E1-FB59294EEA0F}" destId="{D07BF6D2-1042-468C-AAF2-0CDBDD4D2C4B}" srcOrd="29" destOrd="0" presId="urn:microsoft.com/office/officeart/2005/8/layout/cycle8"/>
    <dgm:cxn modelId="{51362CAF-4598-4E6C-B861-C7EB0EAB07F8}" type="presParOf" srcId="{705E581B-E000-43B5-87E1-FB59294EEA0F}" destId="{4D02E310-3DA9-4926-AC87-1E5083D9C161}" srcOrd="30" destOrd="0" presId="urn:microsoft.com/office/officeart/2005/8/layout/cycle8"/>
    <dgm:cxn modelId="{DA99A36E-1A1E-4792-ABFA-A602D9427653}" type="presParOf" srcId="{705E581B-E000-43B5-87E1-FB59294EEA0F}" destId="{B8BC9F76-567F-4885-94DC-D00935F99016}" srcOrd="31" destOrd="0" presId="urn:microsoft.com/office/officeart/2005/8/layout/cycle8"/>
    <dgm:cxn modelId="{A2A8E3CC-CDF9-416F-B36F-837BEF4A4796}" type="presParOf" srcId="{705E581B-E000-43B5-87E1-FB59294EEA0F}" destId="{FCBB33DB-FA9B-4D44-97A2-5CA680D4B802}" srcOrd="32" destOrd="0" presId="urn:microsoft.com/office/officeart/2005/8/layout/cycle8"/>
    <dgm:cxn modelId="{F76437FE-1B36-4887-936C-F8EBE80D38DF}" type="presParOf" srcId="{705E581B-E000-43B5-87E1-FB59294EEA0F}" destId="{3737CBE6-5B6A-48C1-B317-483F6A411A5B}" srcOrd="33" destOrd="0" presId="urn:microsoft.com/office/officeart/2005/8/layout/cycle8"/>
    <dgm:cxn modelId="{6865CA9B-49F3-4081-93EB-810C3394453B}" type="presParOf" srcId="{705E581B-E000-43B5-87E1-FB59294EEA0F}" destId="{BB27E41F-C266-48F4-B2F4-0B2B07F41384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8A5231-FEF8-42B2-AE61-3C6B773A00E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59AE70-4467-41CC-B5A1-9E11A56F0B0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Pierwszego stopnia (pierwotna) – polega na zmniejszeniu prawdopodobieństwa wystąpenia zaurzeń, przez przeciwdziałanie czynnikom ryzyka, zanim spowodyją wystąpienie zaburzeń</a:t>
          </a:r>
          <a:endParaRPr lang="en-US"/>
        </a:p>
      </dgm:t>
    </dgm:pt>
    <dgm:pt modelId="{BC641266-3BEE-4713-9F8A-9D136EC45A65}" type="parTrans" cxnId="{9AA4A067-CBA3-4B5A-82D9-B2DBE978E0C5}">
      <dgm:prSet/>
      <dgm:spPr/>
      <dgm:t>
        <a:bodyPr/>
        <a:lstStyle/>
        <a:p>
          <a:endParaRPr lang="en-US"/>
        </a:p>
      </dgm:t>
    </dgm:pt>
    <dgm:pt modelId="{0C23DC05-E22E-4321-8504-774553EE69DB}" type="sibTrans" cxnId="{9AA4A067-CBA3-4B5A-82D9-B2DBE978E0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C374FE5-0F32-43E6-95CD-1C49B07D170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Drugiego stopnia (wtórna) – stosuje się w sytuacji pojawienia się wczesnych sygnałów zaburzeń i celem jest powstrzymanie rozwoju patologii</a:t>
          </a:r>
          <a:endParaRPr lang="en-US"/>
        </a:p>
      </dgm:t>
    </dgm:pt>
    <dgm:pt modelId="{3B23F9A9-0BEC-4E75-ABFB-D1B9590D8505}" type="parTrans" cxnId="{6D75EF2D-3A87-402D-BF5D-D5F348032D46}">
      <dgm:prSet/>
      <dgm:spPr/>
      <dgm:t>
        <a:bodyPr/>
        <a:lstStyle/>
        <a:p>
          <a:endParaRPr lang="en-US"/>
        </a:p>
      </dgm:t>
    </dgm:pt>
    <dgm:pt modelId="{49A35FE7-930D-431C-864F-2C835276F46B}" type="sibTrans" cxnId="{6D75EF2D-3A87-402D-BF5D-D5F348032D4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123E61-C8CC-4EDB-B98F-B523E9FC938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Trzeciego stopnia – celem jest zapobieganie skutkim przybytej choroby i hospitalizacji oraz przeciwdziałanie nawrotom choroby.</a:t>
          </a:r>
          <a:endParaRPr lang="en-US"/>
        </a:p>
      </dgm:t>
    </dgm:pt>
    <dgm:pt modelId="{1A354100-7BD4-4D12-842A-5910E6E339AB}" type="parTrans" cxnId="{8ECF9090-66C8-466C-A771-FE7C02921F31}">
      <dgm:prSet/>
      <dgm:spPr/>
      <dgm:t>
        <a:bodyPr/>
        <a:lstStyle/>
        <a:p>
          <a:endParaRPr lang="en-US"/>
        </a:p>
      </dgm:t>
    </dgm:pt>
    <dgm:pt modelId="{905DADB2-EBCD-490C-83DB-224991D94617}" type="sibTrans" cxnId="{8ECF9090-66C8-466C-A771-FE7C02921F31}">
      <dgm:prSet/>
      <dgm:spPr/>
      <dgm:t>
        <a:bodyPr/>
        <a:lstStyle/>
        <a:p>
          <a:endParaRPr lang="en-US"/>
        </a:p>
      </dgm:t>
    </dgm:pt>
    <dgm:pt modelId="{A9ED99BD-A120-48AE-8384-040DBC6DDA3B}" type="pres">
      <dgm:prSet presAssocID="{258A5231-FEF8-42B2-AE61-3C6B773A00E6}" presName="root" presStyleCnt="0">
        <dgm:presLayoutVars>
          <dgm:dir/>
          <dgm:resizeHandles val="exact"/>
        </dgm:presLayoutVars>
      </dgm:prSet>
      <dgm:spPr/>
    </dgm:pt>
    <dgm:pt modelId="{AA3218FF-9693-4C74-8B89-C0D8A1E75741}" type="pres">
      <dgm:prSet presAssocID="{258A5231-FEF8-42B2-AE61-3C6B773A00E6}" presName="container" presStyleCnt="0">
        <dgm:presLayoutVars>
          <dgm:dir/>
          <dgm:resizeHandles val="exact"/>
        </dgm:presLayoutVars>
      </dgm:prSet>
      <dgm:spPr/>
    </dgm:pt>
    <dgm:pt modelId="{4342C461-CAFE-4751-A19F-C02BEB6F522F}" type="pres">
      <dgm:prSet presAssocID="{1859AE70-4467-41CC-B5A1-9E11A56F0B07}" presName="compNode" presStyleCnt="0"/>
      <dgm:spPr/>
    </dgm:pt>
    <dgm:pt modelId="{951B91F5-F9D0-4CE0-8824-821490C18BEC}" type="pres">
      <dgm:prSet presAssocID="{1859AE70-4467-41CC-B5A1-9E11A56F0B07}" presName="iconBgRect" presStyleLbl="bgShp" presStyleIdx="0" presStyleCnt="3"/>
      <dgm:spPr/>
    </dgm:pt>
    <dgm:pt modelId="{66281541-A865-4271-B3F5-39ECCD817C85}" type="pres">
      <dgm:prSet presAssocID="{1859AE70-4467-41CC-B5A1-9E11A56F0B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ke slice"/>
        </a:ext>
      </dgm:extLst>
    </dgm:pt>
    <dgm:pt modelId="{E7B3C84C-322E-49A5-B6FC-5975B58705B5}" type="pres">
      <dgm:prSet presAssocID="{1859AE70-4467-41CC-B5A1-9E11A56F0B07}" presName="spaceRect" presStyleCnt="0"/>
      <dgm:spPr/>
    </dgm:pt>
    <dgm:pt modelId="{CC0655AF-55B5-4F1D-B938-600CF829E536}" type="pres">
      <dgm:prSet presAssocID="{1859AE70-4467-41CC-B5A1-9E11A56F0B07}" presName="textRect" presStyleLbl="revTx" presStyleIdx="0" presStyleCnt="3">
        <dgm:presLayoutVars>
          <dgm:chMax val="1"/>
          <dgm:chPref val="1"/>
        </dgm:presLayoutVars>
      </dgm:prSet>
      <dgm:spPr/>
    </dgm:pt>
    <dgm:pt modelId="{E311A0AE-078D-4FF2-84C4-0745406FD6F5}" type="pres">
      <dgm:prSet presAssocID="{0C23DC05-E22E-4321-8504-774553EE69DB}" presName="sibTrans" presStyleLbl="sibTrans2D1" presStyleIdx="0" presStyleCnt="0"/>
      <dgm:spPr/>
    </dgm:pt>
    <dgm:pt modelId="{880D6DA2-AC53-40EC-A586-F023309D251A}" type="pres">
      <dgm:prSet presAssocID="{4C374FE5-0F32-43E6-95CD-1C49B07D1707}" presName="compNode" presStyleCnt="0"/>
      <dgm:spPr/>
    </dgm:pt>
    <dgm:pt modelId="{F50E64B4-997C-499B-B956-A1A100DF5EC2}" type="pres">
      <dgm:prSet presAssocID="{4C374FE5-0F32-43E6-95CD-1C49B07D1707}" presName="iconBgRect" presStyleLbl="bgShp" presStyleIdx="1" presStyleCnt="3"/>
      <dgm:spPr/>
    </dgm:pt>
    <dgm:pt modelId="{D8B765B4-B14D-4CE4-B399-091668AA7D21}" type="pres">
      <dgm:prSet presAssocID="{4C374FE5-0F32-43E6-95CD-1C49B07D170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kroskop"/>
        </a:ext>
      </dgm:extLst>
    </dgm:pt>
    <dgm:pt modelId="{1C58C978-3133-40BB-AA3C-EBB9956AC6CF}" type="pres">
      <dgm:prSet presAssocID="{4C374FE5-0F32-43E6-95CD-1C49B07D1707}" presName="spaceRect" presStyleCnt="0"/>
      <dgm:spPr/>
    </dgm:pt>
    <dgm:pt modelId="{BE305662-D4A9-493A-B63E-4FE700078D1E}" type="pres">
      <dgm:prSet presAssocID="{4C374FE5-0F32-43E6-95CD-1C49B07D1707}" presName="textRect" presStyleLbl="revTx" presStyleIdx="1" presStyleCnt="3">
        <dgm:presLayoutVars>
          <dgm:chMax val="1"/>
          <dgm:chPref val="1"/>
        </dgm:presLayoutVars>
      </dgm:prSet>
      <dgm:spPr/>
    </dgm:pt>
    <dgm:pt modelId="{31A5860F-0BD1-42E0-8C57-A53ED6D78ACA}" type="pres">
      <dgm:prSet presAssocID="{49A35FE7-930D-431C-864F-2C835276F46B}" presName="sibTrans" presStyleLbl="sibTrans2D1" presStyleIdx="0" presStyleCnt="0"/>
      <dgm:spPr/>
    </dgm:pt>
    <dgm:pt modelId="{CEE510DB-FF8C-45C4-A7EE-814930893981}" type="pres">
      <dgm:prSet presAssocID="{44123E61-C8CC-4EDB-B98F-B523E9FC938A}" presName="compNode" presStyleCnt="0"/>
      <dgm:spPr/>
    </dgm:pt>
    <dgm:pt modelId="{DE80BF04-C5C1-4AEF-A332-19F8DF097C0A}" type="pres">
      <dgm:prSet presAssocID="{44123E61-C8CC-4EDB-B98F-B523E9FC938A}" presName="iconBgRect" presStyleLbl="bgShp" presStyleIdx="2" presStyleCnt="3"/>
      <dgm:spPr/>
    </dgm:pt>
    <dgm:pt modelId="{B6E0520E-450A-4D6A-BA9F-53E23BD12287}" type="pres">
      <dgm:prSet presAssocID="{44123E61-C8CC-4EDB-B98F-B523E9FC93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zpital"/>
        </a:ext>
      </dgm:extLst>
    </dgm:pt>
    <dgm:pt modelId="{1EC0962F-073E-46A3-BD79-82FD3969B43A}" type="pres">
      <dgm:prSet presAssocID="{44123E61-C8CC-4EDB-B98F-B523E9FC938A}" presName="spaceRect" presStyleCnt="0"/>
      <dgm:spPr/>
    </dgm:pt>
    <dgm:pt modelId="{6DBC2E7D-DA0C-4BC4-93C8-2327FBC1A787}" type="pres">
      <dgm:prSet presAssocID="{44123E61-C8CC-4EDB-B98F-B523E9FC938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64E8E15-8083-4400-AFEE-7BD93508B866}" type="presOf" srcId="{0C23DC05-E22E-4321-8504-774553EE69DB}" destId="{E311A0AE-078D-4FF2-84C4-0745406FD6F5}" srcOrd="0" destOrd="0" presId="urn:microsoft.com/office/officeart/2018/2/layout/IconCircleList"/>
    <dgm:cxn modelId="{8E03B92A-1199-4934-8A48-11F514FD2DB9}" type="presOf" srcId="{258A5231-FEF8-42B2-AE61-3C6B773A00E6}" destId="{A9ED99BD-A120-48AE-8384-040DBC6DDA3B}" srcOrd="0" destOrd="0" presId="urn:microsoft.com/office/officeart/2018/2/layout/IconCircleList"/>
    <dgm:cxn modelId="{6D75EF2D-3A87-402D-BF5D-D5F348032D46}" srcId="{258A5231-FEF8-42B2-AE61-3C6B773A00E6}" destId="{4C374FE5-0F32-43E6-95CD-1C49B07D1707}" srcOrd="1" destOrd="0" parTransId="{3B23F9A9-0BEC-4E75-ABFB-D1B9590D8505}" sibTransId="{49A35FE7-930D-431C-864F-2C835276F46B}"/>
    <dgm:cxn modelId="{9AA4A067-CBA3-4B5A-82D9-B2DBE978E0C5}" srcId="{258A5231-FEF8-42B2-AE61-3C6B773A00E6}" destId="{1859AE70-4467-41CC-B5A1-9E11A56F0B07}" srcOrd="0" destOrd="0" parTransId="{BC641266-3BEE-4713-9F8A-9D136EC45A65}" sibTransId="{0C23DC05-E22E-4321-8504-774553EE69DB}"/>
    <dgm:cxn modelId="{8B65AC6F-85D7-4932-8D0C-D5533A899356}" type="presOf" srcId="{44123E61-C8CC-4EDB-B98F-B523E9FC938A}" destId="{6DBC2E7D-DA0C-4BC4-93C8-2327FBC1A787}" srcOrd="0" destOrd="0" presId="urn:microsoft.com/office/officeart/2018/2/layout/IconCircleList"/>
    <dgm:cxn modelId="{8ECF9090-66C8-466C-A771-FE7C02921F31}" srcId="{258A5231-FEF8-42B2-AE61-3C6B773A00E6}" destId="{44123E61-C8CC-4EDB-B98F-B523E9FC938A}" srcOrd="2" destOrd="0" parTransId="{1A354100-7BD4-4D12-842A-5910E6E339AB}" sibTransId="{905DADB2-EBCD-490C-83DB-224991D94617}"/>
    <dgm:cxn modelId="{6EB896DF-37C5-43E9-BFAB-850C4E8AAF68}" type="presOf" srcId="{1859AE70-4467-41CC-B5A1-9E11A56F0B07}" destId="{CC0655AF-55B5-4F1D-B938-600CF829E536}" srcOrd="0" destOrd="0" presId="urn:microsoft.com/office/officeart/2018/2/layout/IconCircleList"/>
    <dgm:cxn modelId="{5FDE4DE0-516A-48B0-BCE4-C618635FB119}" type="presOf" srcId="{49A35FE7-930D-431C-864F-2C835276F46B}" destId="{31A5860F-0BD1-42E0-8C57-A53ED6D78ACA}" srcOrd="0" destOrd="0" presId="urn:microsoft.com/office/officeart/2018/2/layout/IconCircleList"/>
    <dgm:cxn modelId="{1BF9E0F3-0A92-43F9-9D8E-2830BDD60FE9}" type="presOf" srcId="{4C374FE5-0F32-43E6-95CD-1C49B07D1707}" destId="{BE305662-D4A9-493A-B63E-4FE700078D1E}" srcOrd="0" destOrd="0" presId="urn:microsoft.com/office/officeart/2018/2/layout/IconCircleList"/>
    <dgm:cxn modelId="{1A69E408-0833-46FC-A4AA-F26BA8225FC0}" type="presParOf" srcId="{A9ED99BD-A120-48AE-8384-040DBC6DDA3B}" destId="{AA3218FF-9693-4C74-8B89-C0D8A1E75741}" srcOrd="0" destOrd="0" presId="urn:microsoft.com/office/officeart/2018/2/layout/IconCircleList"/>
    <dgm:cxn modelId="{02683D36-F186-4117-93CD-85B205534461}" type="presParOf" srcId="{AA3218FF-9693-4C74-8B89-C0D8A1E75741}" destId="{4342C461-CAFE-4751-A19F-C02BEB6F522F}" srcOrd="0" destOrd="0" presId="urn:microsoft.com/office/officeart/2018/2/layout/IconCircleList"/>
    <dgm:cxn modelId="{6177C1D8-2DF6-4F2F-A2BB-193E02164F7C}" type="presParOf" srcId="{4342C461-CAFE-4751-A19F-C02BEB6F522F}" destId="{951B91F5-F9D0-4CE0-8824-821490C18BEC}" srcOrd="0" destOrd="0" presId="urn:microsoft.com/office/officeart/2018/2/layout/IconCircleList"/>
    <dgm:cxn modelId="{97D087DD-6581-4D24-B728-BEFEF7917C8B}" type="presParOf" srcId="{4342C461-CAFE-4751-A19F-C02BEB6F522F}" destId="{66281541-A865-4271-B3F5-39ECCD817C85}" srcOrd="1" destOrd="0" presId="urn:microsoft.com/office/officeart/2018/2/layout/IconCircleList"/>
    <dgm:cxn modelId="{638BDB88-D106-4CB5-9490-3A495A27F05D}" type="presParOf" srcId="{4342C461-CAFE-4751-A19F-C02BEB6F522F}" destId="{E7B3C84C-322E-49A5-B6FC-5975B58705B5}" srcOrd="2" destOrd="0" presId="urn:microsoft.com/office/officeart/2018/2/layout/IconCircleList"/>
    <dgm:cxn modelId="{482E084E-40EF-4F11-A2CE-EA064386EEC9}" type="presParOf" srcId="{4342C461-CAFE-4751-A19F-C02BEB6F522F}" destId="{CC0655AF-55B5-4F1D-B938-600CF829E536}" srcOrd="3" destOrd="0" presId="urn:microsoft.com/office/officeart/2018/2/layout/IconCircleList"/>
    <dgm:cxn modelId="{F15A9B59-BA83-4ECD-8A33-DEE14D483277}" type="presParOf" srcId="{AA3218FF-9693-4C74-8B89-C0D8A1E75741}" destId="{E311A0AE-078D-4FF2-84C4-0745406FD6F5}" srcOrd="1" destOrd="0" presId="urn:microsoft.com/office/officeart/2018/2/layout/IconCircleList"/>
    <dgm:cxn modelId="{B9FAD33F-B829-4FEA-ADC7-BB0E668F88A7}" type="presParOf" srcId="{AA3218FF-9693-4C74-8B89-C0D8A1E75741}" destId="{880D6DA2-AC53-40EC-A586-F023309D251A}" srcOrd="2" destOrd="0" presId="urn:microsoft.com/office/officeart/2018/2/layout/IconCircleList"/>
    <dgm:cxn modelId="{7B2ACA9F-17B6-467B-A72F-BFB7FB4E2125}" type="presParOf" srcId="{880D6DA2-AC53-40EC-A586-F023309D251A}" destId="{F50E64B4-997C-499B-B956-A1A100DF5EC2}" srcOrd="0" destOrd="0" presId="urn:microsoft.com/office/officeart/2018/2/layout/IconCircleList"/>
    <dgm:cxn modelId="{9D70453F-D6E9-4DD7-8229-4E24DABB187B}" type="presParOf" srcId="{880D6DA2-AC53-40EC-A586-F023309D251A}" destId="{D8B765B4-B14D-4CE4-B399-091668AA7D21}" srcOrd="1" destOrd="0" presId="urn:microsoft.com/office/officeart/2018/2/layout/IconCircleList"/>
    <dgm:cxn modelId="{E8225F1B-480A-49CD-9CCD-08C6AD25F2E1}" type="presParOf" srcId="{880D6DA2-AC53-40EC-A586-F023309D251A}" destId="{1C58C978-3133-40BB-AA3C-EBB9956AC6CF}" srcOrd="2" destOrd="0" presId="urn:microsoft.com/office/officeart/2018/2/layout/IconCircleList"/>
    <dgm:cxn modelId="{2954E486-B332-4F18-B67B-D71290DB3000}" type="presParOf" srcId="{880D6DA2-AC53-40EC-A586-F023309D251A}" destId="{BE305662-D4A9-493A-B63E-4FE700078D1E}" srcOrd="3" destOrd="0" presId="urn:microsoft.com/office/officeart/2018/2/layout/IconCircleList"/>
    <dgm:cxn modelId="{164513F3-DD85-430E-95C6-813060AE3BBC}" type="presParOf" srcId="{AA3218FF-9693-4C74-8B89-C0D8A1E75741}" destId="{31A5860F-0BD1-42E0-8C57-A53ED6D78ACA}" srcOrd="3" destOrd="0" presId="urn:microsoft.com/office/officeart/2018/2/layout/IconCircleList"/>
    <dgm:cxn modelId="{832BA437-89EF-4E5F-AAF3-A38E13ED3B55}" type="presParOf" srcId="{AA3218FF-9693-4C74-8B89-C0D8A1E75741}" destId="{CEE510DB-FF8C-45C4-A7EE-814930893981}" srcOrd="4" destOrd="0" presId="urn:microsoft.com/office/officeart/2018/2/layout/IconCircleList"/>
    <dgm:cxn modelId="{132D30D0-E25B-41BB-AB0F-1094739EEEC4}" type="presParOf" srcId="{CEE510DB-FF8C-45C4-A7EE-814930893981}" destId="{DE80BF04-C5C1-4AEF-A332-19F8DF097C0A}" srcOrd="0" destOrd="0" presId="urn:microsoft.com/office/officeart/2018/2/layout/IconCircleList"/>
    <dgm:cxn modelId="{C5D6F34D-477E-4129-AE23-13D13EB13BD2}" type="presParOf" srcId="{CEE510DB-FF8C-45C4-A7EE-814930893981}" destId="{B6E0520E-450A-4D6A-BA9F-53E23BD12287}" srcOrd="1" destOrd="0" presId="urn:microsoft.com/office/officeart/2018/2/layout/IconCircleList"/>
    <dgm:cxn modelId="{43A1EE9D-3ED7-4CA0-9605-2FC9DC836E57}" type="presParOf" srcId="{CEE510DB-FF8C-45C4-A7EE-814930893981}" destId="{1EC0962F-073E-46A3-BD79-82FD3969B43A}" srcOrd="2" destOrd="0" presId="urn:microsoft.com/office/officeart/2018/2/layout/IconCircleList"/>
    <dgm:cxn modelId="{58A87DC1-0199-42FA-B5DF-C5DDB1DD49C2}" type="presParOf" srcId="{CEE510DB-FF8C-45C4-A7EE-814930893981}" destId="{6DBC2E7D-DA0C-4BC4-93C8-2327FBC1A78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D4A73-725D-43B0-AADF-3C7ECDFA88DB}">
      <dsp:nvSpPr>
        <dsp:cNvPr id="0" name=""/>
        <dsp:cNvSpPr/>
      </dsp:nvSpPr>
      <dsp:spPr>
        <a:xfrm>
          <a:off x="1002238" y="339294"/>
          <a:ext cx="4672246" cy="4672246"/>
        </a:xfrm>
        <a:prstGeom prst="pie">
          <a:avLst>
            <a:gd name="adj1" fmla="val 16200000"/>
            <a:gd name="adj2" fmla="val 1928571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Cel i zespół projektowy</a:t>
          </a:r>
          <a:endParaRPr lang="en-US" sz="1300" kern="1200"/>
        </a:p>
      </dsp:txBody>
      <dsp:txXfrm>
        <a:off x="3456836" y="773145"/>
        <a:ext cx="1112439" cy="889951"/>
      </dsp:txXfrm>
    </dsp:sp>
    <dsp:sp modelId="{67CBF428-5189-4E12-9DA2-3193DBBBA83B}">
      <dsp:nvSpPr>
        <dsp:cNvPr id="0" name=""/>
        <dsp:cNvSpPr/>
      </dsp:nvSpPr>
      <dsp:spPr>
        <a:xfrm>
          <a:off x="1062310" y="414383"/>
          <a:ext cx="4672246" cy="4672246"/>
        </a:xfrm>
        <a:prstGeom prst="pie">
          <a:avLst>
            <a:gd name="adj1" fmla="val 19285716"/>
            <a:gd name="adj2" fmla="val 77142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Analiza potrzeb interwencji</a:t>
          </a:r>
          <a:endParaRPr lang="en-US" sz="1300" kern="1200"/>
        </a:p>
      </dsp:txBody>
      <dsp:txXfrm>
        <a:off x="4235544" y="2108073"/>
        <a:ext cx="1279305" cy="778707"/>
      </dsp:txXfrm>
    </dsp:sp>
    <dsp:sp modelId="{C1F3D574-BC1D-4E8E-8CF6-8946822BE04C}">
      <dsp:nvSpPr>
        <dsp:cNvPr id="0" name=""/>
        <dsp:cNvSpPr/>
      </dsp:nvSpPr>
      <dsp:spPr>
        <a:xfrm>
          <a:off x="1040618" y="508941"/>
          <a:ext cx="4672246" cy="4672246"/>
        </a:xfrm>
        <a:prstGeom prst="pie">
          <a:avLst>
            <a:gd name="adj1" fmla="val 771428"/>
            <a:gd name="adj2" fmla="val 385714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Kampania komunikacyjna</a:t>
          </a:r>
          <a:endParaRPr lang="en-US" sz="1300" kern="1200"/>
        </a:p>
      </dsp:txBody>
      <dsp:txXfrm>
        <a:off x="4040867" y="3276134"/>
        <a:ext cx="1112439" cy="862140"/>
      </dsp:txXfrm>
    </dsp:sp>
    <dsp:sp modelId="{AA520D5B-0D1C-44BC-B1D5-8E2655661CFE}">
      <dsp:nvSpPr>
        <dsp:cNvPr id="0" name=""/>
        <dsp:cNvSpPr/>
      </dsp:nvSpPr>
      <dsp:spPr>
        <a:xfrm>
          <a:off x="953847" y="550657"/>
          <a:ext cx="4672246" cy="4672246"/>
        </a:xfrm>
        <a:prstGeom prst="pie">
          <a:avLst>
            <a:gd name="adj1" fmla="val 3857226"/>
            <a:gd name="adj2" fmla="val 694285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Ankieta: punkt odniesienia</a:t>
          </a:r>
          <a:endParaRPr lang="en-US" sz="1300" kern="1200" dirty="0"/>
        </a:p>
      </dsp:txBody>
      <dsp:txXfrm>
        <a:off x="2747656" y="4221708"/>
        <a:ext cx="1084628" cy="778707"/>
      </dsp:txXfrm>
    </dsp:sp>
    <dsp:sp modelId="{BC20B559-7D9E-4DC3-9AD4-FD3B239AF1D7}">
      <dsp:nvSpPr>
        <dsp:cNvPr id="0" name=""/>
        <dsp:cNvSpPr/>
      </dsp:nvSpPr>
      <dsp:spPr>
        <a:xfrm>
          <a:off x="867077" y="508941"/>
          <a:ext cx="4672246" cy="4672246"/>
        </a:xfrm>
        <a:prstGeom prst="pie">
          <a:avLst>
            <a:gd name="adj1" fmla="val 6942858"/>
            <a:gd name="adj2" fmla="val 10028574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Analizy i raporty</a:t>
          </a:r>
          <a:endParaRPr lang="en-US" sz="1300" kern="1200"/>
        </a:p>
      </dsp:txBody>
      <dsp:txXfrm>
        <a:off x="1426634" y="3276134"/>
        <a:ext cx="1112439" cy="862140"/>
      </dsp:txXfrm>
    </dsp:sp>
    <dsp:sp modelId="{FAEF1F99-44C8-4270-9CE4-855F8CD40161}">
      <dsp:nvSpPr>
        <dsp:cNvPr id="0" name=""/>
        <dsp:cNvSpPr/>
      </dsp:nvSpPr>
      <dsp:spPr>
        <a:xfrm>
          <a:off x="845384" y="414383"/>
          <a:ext cx="4672246" cy="4672246"/>
        </a:xfrm>
        <a:prstGeom prst="pie">
          <a:avLst>
            <a:gd name="adj1" fmla="val 10028574"/>
            <a:gd name="adj2" fmla="val 131142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Informacje zwrotne dotyczące ankiety</a:t>
          </a:r>
          <a:endParaRPr lang="en-US" sz="1300" kern="1200"/>
        </a:p>
      </dsp:txBody>
      <dsp:txXfrm>
        <a:off x="1065091" y="2108073"/>
        <a:ext cx="1279305" cy="778707"/>
      </dsp:txXfrm>
    </dsp:sp>
    <dsp:sp modelId="{D255E6B0-BC52-4F21-8940-1A10C75E04C4}">
      <dsp:nvSpPr>
        <dsp:cNvPr id="0" name=""/>
        <dsp:cNvSpPr/>
      </dsp:nvSpPr>
      <dsp:spPr>
        <a:xfrm>
          <a:off x="905456" y="339294"/>
          <a:ext cx="4672246" cy="4672246"/>
        </a:xfrm>
        <a:prstGeom prst="pie">
          <a:avLst>
            <a:gd name="adj1" fmla="val 13114284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Interwencje</a:t>
          </a:r>
          <a:endParaRPr lang="en-US" sz="1300" kern="1200"/>
        </a:p>
      </dsp:txBody>
      <dsp:txXfrm>
        <a:off x="2010665" y="773145"/>
        <a:ext cx="1112439" cy="889951"/>
      </dsp:txXfrm>
    </dsp:sp>
    <dsp:sp modelId="{BF72B423-FF89-4705-B30C-B66678D7CACA}">
      <dsp:nvSpPr>
        <dsp:cNvPr id="0" name=""/>
        <dsp:cNvSpPr/>
      </dsp:nvSpPr>
      <dsp:spPr>
        <a:xfrm>
          <a:off x="712771" y="50059"/>
          <a:ext cx="5250714" cy="5250714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BF6D2-1042-468C-AAF2-0CDBDD4D2C4B}">
      <dsp:nvSpPr>
        <dsp:cNvPr id="0" name=""/>
        <dsp:cNvSpPr/>
      </dsp:nvSpPr>
      <dsp:spPr>
        <a:xfrm>
          <a:off x="773221" y="125481"/>
          <a:ext cx="5250714" cy="5250714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2E310-3DA9-4926-AC87-1E5083D9C161}">
      <dsp:nvSpPr>
        <dsp:cNvPr id="0" name=""/>
        <dsp:cNvSpPr/>
      </dsp:nvSpPr>
      <dsp:spPr>
        <a:xfrm>
          <a:off x="751451" y="219819"/>
          <a:ext cx="5250714" cy="5250714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C9F76-567F-4885-94DC-D00935F99016}">
      <dsp:nvSpPr>
        <dsp:cNvPr id="0" name=""/>
        <dsp:cNvSpPr/>
      </dsp:nvSpPr>
      <dsp:spPr>
        <a:xfrm>
          <a:off x="664613" y="261301"/>
          <a:ext cx="5250714" cy="5250714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B33DB-FA9B-4D44-97A2-5CA680D4B802}">
      <dsp:nvSpPr>
        <dsp:cNvPr id="0" name=""/>
        <dsp:cNvSpPr/>
      </dsp:nvSpPr>
      <dsp:spPr>
        <a:xfrm>
          <a:off x="577775" y="219819"/>
          <a:ext cx="5250714" cy="5250714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7CBE6-5B6A-48C1-B317-483F6A411A5B}">
      <dsp:nvSpPr>
        <dsp:cNvPr id="0" name=""/>
        <dsp:cNvSpPr/>
      </dsp:nvSpPr>
      <dsp:spPr>
        <a:xfrm>
          <a:off x="556005" y="125481"/>
          <a:ext cx="5250714" cy="5250714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7E41F-C266-48F4-B2F4-0B2B07F41384}">
      <dsp:nvSpPr>
        <dsp:cNvPr id="0" name=""/>
        <dsp:cNvSpPr/>
      </dsp:nvSpPr>
      <dsp:spPr>
        <a:xfrm>
          <a:off x="616455" y="50059"/>
          <a:ext cx="5250714" cy="5250714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B91F5-F9D0-4CE0-8824-821490C18BEC}">
      <dsp:nvSpPr>
        <dsp:cNvPr id="0" name=""/>
        <dsp:cNvSpPr/>
      </dsp:nvSpPr>
      <dsp:spPr>
        <a:xfrm>
          <a:off x="128047" y="1072710"/>
          <a:ext cx="902580" cy="9025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81541-A865-4271-B3F5-39ECCD817C85}">
      <dsp:nvSpPr>
        <dsp:cNvPr id="0" name=""/>
        <dsp:cNvSpPr/>
      </dsp:nvSpPr>
      <dsp:spPr>
        <a:xfrm>
          <a:off x="317589" y="1262252"/>
          <a:ext cx="523496" cy="523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655AF-55B5-4F1D-B938-600CF829E536}">
      <dsp:nvSpPr>
        <dsp:cNvPr id="0" name=""/>
        <dsp:cNvSpPr/>
      </dsp:nvSpPr>
      <dsp:spPr>
        <a:xfrm>
          <a:off x="1224037" y="1072710"/>
          <a:ext cx="2127509" cy="90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Pierwszego stopnia (pierwotna) – polega na zmniejszeniu prawdopodobieństwa wystąpenia zaurzeń, przez przeciwdziałanie czynnikom ryzyka, zanim spowodyją wystąpienie zaburzeń</a:t>
          </a:r>
          <a:endParaRPr lang="en-US" sz="1100" kern="1200"/>
        </a:p>
      </dsp:txBody>
      <dsp:txXfrm>
        <a:off x="1224037" y="1072710"/>
        <a:ext cx="2127509" cy="902580"/>
      </dsp:txXfrm>
    </dsp:sp>
    <dsp:sp modelId="{F50E64B4-997C-499B-B956-A1A100DF5EC2}">
      <dsp:nvSpPr>
        <dsp:cNvPr id="0" name=""/>
        <dsp:cNvSpPr/>
      </dsp:nvSpPr>
      <dsp:spPr>
        <a:xfrm>
          <a:off x="3722250" y="1072710"/>
          <a:ext cx="902580" cy="9025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765B4-B14D-4CE4-B399-091668AA7D21}">
      <dsp:nvSpPr>
        <dsp:cNvPr id="0" name=""/>
        <dsp:cNvSpPr/>
      </dsp:nvSpPr>
      <dsp:spPr>
        <a:xfrm>
          <a:off x="3911791" y="1262252"/>
          <a:ext cx="523496" cy="523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05662-D4A9-493A-B63E-4FE700078D1E}">
      <dsp:nvSpPr>
        <dsp:cNvPr id="0" name=""/>
        <dsp:cNvSpPr/>
      </dsp:nvSpPr>
      <dsp:spPr>
        <a:xfrm>
          <a:off x="4818240" y="1072710"/>
          <a:ext cx="2127509" cy="90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Drugiego stopnia (wtórna) – stosuje się w sytuacji pojawienia się wczesnych sygnałów zaburzeń i celem jest powstrzymanie rozwoju patologii</a:t>
          </a:r>
          <a:endParaRPr lang="en-US" sz="1100" kern="1200"/>
        </a:p>
      </dsp:txBody>
      <dsp:txXfrm>
        <a:off x="4818240" y="1072710"/>
        <a:ext cx="2127509" cy="902580"/>
      </dsp:txXfrm>
    </dsp:sp>
    <dsp:sp modelId="{DE80BF04-C5C1-4AEF-A332-19F8DF097C0A}">
      <dsp:nvSpPr>
        <dsp:cNvPr id="0" name=""/>
        <dsp:cNvSpPr/>
      </dsp:nvSpPr>
      <dsp:spPr>
        <a:xfrm>
          <a:off x="7316452" y="1072710"/>
          <a:ext cx="902580" cy="9025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0520E-450A-4D6A-BA9F-53E23BD12287}">
      <dsp:nvSpPr>
        <dsp:cNvPr id="0" name=""/>
        <dsp:cNvSpPr/>
      </dsp:nvSpPr>
      <dsp:spPr>
        <a:xfrm>
          <a:off x="7505994" y="1262252"/>
          <a:ext cx="523496" cy="523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C2E7D-DA0C-4BC4-93C8-2327FBC1A787}">
      <dsp:nvSpPr>
        <dsp:cNvPr id="0" name=""/>
        <dsp:cNvSpPr/>
      </dsp:nvSpPr>
      <dsp:spPr>
        <a:xfrm>
          <a:off x="8412442" y="1072710"/>
          <a:ext cx="2127509" cy="90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/>
            <a:t>Trzeciego stopnia – celem jest zapobieganie skutkim przybytej choroby i hospitalizacji oraz przeciwdziałanie nawrotom choroby.</a:t>
          </a:r>
          <a:endParaRPr lang="en-US" sz="1100" kern="1200"/>
        </a:p>
      </dsp:txBody>
      <dsp:txXfrm>
        <a:off x="8412442" y="1072710"/>
        <a:ext cx="2127509" cy="902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78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0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8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4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8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88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6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9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25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6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ideo 3" descr="Omówienie uczestników">
            <a:extLst>
              <a:ext uri="{FF2B5EF4-FFF2-40B4-BE49-F238E27FC236}">
                <a16:creationId xmlns:a16="http://schemas.microsoft.com/office/drawing/2014/main" id="{E74ADE42-4E2B-2429-6BEA-AE4F2F096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761B15-C433-40FE-BB67-ECF17E50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7974"/>
            <a:ext cx="12192001" cy="3608431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56C8221-3006-BA32-48F8-26931A0AE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320798"/>
            <a:ext cx="10668000" cy="1985963"/>
          </a:xfrm>
        </p:spPr>
        <p:txBody>
          <a:bodyPr>
            <a:normAutofit/>
          </a:bodyPr>
          <a:lstStyle/>
          <a:p>
            <a:r>
              <a:rPr lang="pl-PL" sz="6200">
                <a:solidFill>
                  <a:srgbClr val="FFFFFF"/>
                </a:solidFill>
              </a:rPr>
              <a:t>Zarządzanie psychospołecznymi warunkami pracy</a:t>
            </a:r>
            <a:endParaRPr lang="en-US" sz="6200">
              <a:solidFill>
                <a:srgbClr val="FFFFFF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E9A46BA-ADD7-B845-16E9-A26B62429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516561"/>
            <a:ext cx="10668000" cy="476735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dr Mikołaj Stolarski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71CC7A-0382-DC8C-122C-3F2FE833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FA46A25-B09B-E24D-D263-787DD3290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Prasówka</a:t>
            </a:r>
          </a:p>
          <a:p>
            <a:r>
              <a:rPr lang="pl-PL" dirty="0"/>
              <a:t>ERI – przykład zastosowania</a:t>
            </a:r>
          </a:p>
          <a:p>
            <a:r>
              <a:rPr lang="pl-PL" sz="2800" dirty="0"/>
              <a:t>Planowanie interwencji (model działania)</a:t>
            </a:r>
          </a:p>
          <a:p>
            <a:r>
              <a:rPr lang="pl-PL" dirty="0"/>
              <a:t>Prewencja psychologiczna</a:t>
            </a:r>
          </a:p>
        </p:txBody>
      </p:sp>
    </p:spTree>
    <p:extLst>
      <p:ext uri="{BB962C8B-B14F-4D97-AF65-F5344CB8AC3E}">
        <p14:creationId xmlns:p14="http://schemas.microsoft.com/office/powerpoint/2010/main" val="356364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C5486FEF-95C5-433A-8B8C-9C07A3C38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82"/>
          </a:xfrm>
          <a:custGeom>
            <a:avLst/>
            <a:gdLst>
              <a:gd name="connsiteX0" fmla="*/ 7230262 w 12192000"/>
              <a:gd name="connsiteY0" fmla="*/ 5906862 h 6099082"/>
              <a:gd name="connsiteX1" fmla="*/ 7197115 w 12192000"/>
              <a:gd name="connsiteY1" fmla="*/ 5913338 h 6099082"/>
              <a:gd name="connsiteX2" fmla="*/ 7214545 w 12192000"/>
              <a:gd name="connsiteY2" fmla="*/ 5911744 h 6099082"/>
              <a:gd name="connsiteX3" fmla="*/ 7230262 w 12192000"/>
              <a:gd name="connsiteY3" fmla="*/ 5906862 h 6099082"/>
              <a:gd name="connsiteX4" fmla="*/ 7009120 w 12192000"/>
              <a:gd name="connsiteY4" fmla="*/ 5850263 h 6099082"/>
              <a:gd name="connsiteX5" fmla="*/ 7021563 w 12192000"/>
              <a:gd name="connsiteY5" fmla="*/ 5861355 h 6099082"/>
              <a:gd name="connsiteX6" fmla="*/ 7021563 w 12192000"/>
              <a:gd name="connsiteY6" fmla="*/ 5861354 h 6099082"/>
              <a:gd name="connsiteX7" fmla="*/ 7768443 w 12192000"/>
              <a:gd name="connsiteY7" fmla="*/ 5742074 h 6099082"/>
              <a:gd name="connsiteX8" fmla="*/ 7768443 w 12192000"/>
              <a:gd name="connsiteY8" fmla="*/ 5742075 h 6099082"/>
              <a:gd name="connsiteX9" fmla="*/ 7792447 w 12192000"/>
              <a:gd name="connsiteY9" fmla="*/ 5764553 h 6099082"/>
              <a:gd name="connsiteX10" fmla="*/ 7768443 w 12192000"/>
              <a:gd name="connsiteY10" fmla="*/ 5742074 h 6099082"/>
              <a:gd name="connsiteX11" fmla="*/ 4038748 w 12192000"/>
              <a:gd name="connsiteY11" fmla="*/ 5739955 h 6099082"/>
              <a:gd name="connsiteX12" fmla="*/ 4030517 w 12192000"/>
              <a:gd name="connsiteY12" fmla="*/ 5751599 h 6099082"/>
              <a:gd name="connsiteX13" fmla="*/ 4015609 w 12192000"/>
              <a:gd name="connsiteY13" fmla="*/ 5770450 h 6099082"/>
              <a:gd name="connsiteX14" fmla="*/ 3996845 w 12192000"/>
              <a:gd name="connsiteY14" fmla="*/ 5780104 h 6099082"/>
              <a:gd name="connsiteX15" fmla="*/ 4030518 w 12192000"/>
              <a:gd name="connsiteY15" fmla="*/ 5751599 h 6099082"/>
              <a:gd name="connsiteX16" fmla="*/ 6245343 w 12192000"/>
              <a:gd name="connsiteY16" fmla="*/ 5736549 h 6099082"/>
              <a:gd name="connsiteX17" fmla="*/ 6274406 w 12192000"/>
              <a:gd name="connsiteY17" fmla="*/ 5743345 h 6099082"/>
              <a:gd name="connsiteX18" fmla="*/ 6291246 w 12192000"/>
              <a:gd name="connsiteY18" fmla="*/ 5749662 h 6099082"/>
              <a:gd name="connsiteX19" fmla="*/ 6291385 w 12192000"/>
              <a:gd name="connsiteY19" fmla="*/ 5749714 h 6099082"/>
              <a:gd name="connsiteX20" fmla="*/ 6306284 w 12192000"/>
              <a:gd name="connsiteY20" fmla="*/ 5755552 h 6099082"/>
              <a:gd name="connsiteX21" fmla="*/ 6308075 w 12192000"/>
              <a:gd name="connsiteY21" fmla="*/ 5755968 h 6099082"/>
              <a:gd name="connsiteX22" fmla="*/ 6313854 w 12192000"/>
              <a:gd name="connsiteY22" fmla="*/ 5758133 h 6099082"/>
              <a:gd name="connsiteX23" fmla="*/ 6337047 w 12192000"/>
              <a:gd name="connsiteY23" fmla="*/ 5762696 h 6099082"/>
              <a:gd name="connsiteX24" fmla="*/ 6308075 w 12192000"/>
              <a:gd name="connsiteY24" fmla="*/ 5755968 h 6099082"/>
              <a:gd name="connsiteX25" fmla="*/ 6291385 w 12192000"/>
              <a:gd name="connsiteY25" fmla="*/ 5749714 h 6099082"/>
              <a:gd name="connsiteX26" fmla="*/ 6276197 w 12192000"/>
              <a:gd name="connsiteY26" fmla="*/ 5743764 h 6099082"/>
              <a:gd name="connsiteX27" fmla="*/ 6274406 w 12192000"/>
              <a:gd name="connsiteY27" fmla="*/ 5743345 h 6099082"/>
              <a:gd name="connsiteX28" fmla="*/ 6268612 w 12192000"/>
              <a:gd name="connsiteY28" fmla="*/ 5741171 h 6099082"/>
              <a:gd name="connsiteX29" fmla="*/ 6245343 w 12192000"/>
              <a:gd name="connsiteY29" fmla="*/ 5736549 h 6099082"/>
              <a:gd name="connsiteX30" fmla="*/ 3871824 w 12192000"/>
              <a:gd name="connsiteY30" fmla="*/ 5726642 h 6099082"/>
              <a:gd name="connsiteX31" fmla="*/ 3908498 w 12192000"/>
              <a:gd name="connsiteY31" fmla="*/ 5756123 h 6099082"/>
              <a:gd name="connsiteX32" fmla="*/ 3908984 w 12192000"/>
              <a:gd name="connsiteY32" fmla="*/ 5756350 h 6099082"/>
              <a:gd name="connsiteX33" fmla="*/ 3908498 w 12192000"/>
              <a:gd name="connsiteY33" fmla="*/ 5756123 h 6099082"/>
              <a:gd name="connsiteX34" fmla="*/ 3871824 w 12192000"/>
              <a:gd name="connsiteY34" fmla="*/ 5726642 h 6099082"/>
              <a:gd name="connsiteX35" fmla="*/ 6558837 w 12192000"/>
              <a:gd name="connsiteY35" fmla="*/ 5706717 h 6099082"/>
              <a:gd name="connsiteX36" fmla="*/ 6529984 w 12192000"/>
              <a:gd name="connsiteY36" fmla="*/ 5708163 h 6099082"/>
              <a:gd name="connsiteX37" fmla="*/ 6589207 w 12192000"/>
              <a:gd name="connsiteY37" fmla="*/ 5711593 h 6099082"/>
              <a:gd name="connsiteX38" fmla="*/ 6558837 w 12192000"/>
              <a:gd name="connsiteY38" fmla="*/ 5706717 h 6099082"/>
              <a:gd name="connsiteX39" fmla="*/ 4834454 w 12192000"/>
              <a:gd name="connsiteY39" fmla="*/ 5646059 h 6099082"/>
              <a:gd name="connsiteX40" fmla="*/ 4883985 w 12192000"/>
              <a:gd name="connsiteY40" fmla="*/ 5670301 h 6099082"/>
              <a:gd name="connsiteX41" fmla="*/ 4858238 w 12192000"/>
              <a:gd name="connsiteY41" fmla="*/ 5663787 h 6099082"/>
              <a:gd name="connsiteX42" fmla="*/ 4834454 w 12192000"/>
              <a:gd name="connsiteY42" fmla="*/ 5646059 h 6099082"/>
              <a:gd name="connsiteX43" fmla="*/ 5056443 w 12192000"/>
              <a:gd name="connsiteY43" fmla="*/ 5643725 h 6099082"/>
              <a:gd name="connsiteX44" fmla="*/ 5072588 w 12192000"/>
              <a:gd name="connsiteY44" fmla="*/ 5644505 h 6099082"/>
              <a:gd name="connsiteX45" fmla="*/ 5089161 w 12192000"/>
              <a:gd name="connsiteY45" fmla="*/ 5653107 h 6099082"/>
              <a:gd name="connsiteX46" fmla="*/ 5056443 w 12192000"/>
              <a:gd name="connsiteY46" fmla="*/ 5643725 h 6099082"/>
              <a:gd name="connsiteX47" fmla="*/ 739852 w 12192000"/>
              <a:gd name="connsiteY47" fmla="*/ 5343843 h 6099082"/>
              <a:gd name="connsiteX48" fmla="*/ 724278 w 12192000"/>
              <a:gd name="connsiteY48" fmla="*/ 5365062 h 6099082"/>
              <a:gd name="connsiteX49" fmla="*/ 708621 w 12192000"/>
              <a:gd name="connsiteY49" fmla="*/ 5381222 h 6099082"/>
              <a:gd name="connsiteX50" fmla="*/ 691439 w 12192000"/>
              <a:gd name="connsiteY50" fmla="*/ 5386697 h 6099082"/>
              <a:gd name="connsiteX51" fmla="*/ 708622 w 12192000"/>
              <a:gd name="connsiteY51" fmla="*/ 5381222 h 6099082"/>
              <a:gd name="connsiteX52" fmla="*/ 724279 w 12192000"/>
              <a:gd name="connsiteY52" fmla="*/ 5365062 h 6099082"/>
              <a:gd name="connsiteX53" fmla="*/ 739852 w 12192000"/>
              <a:gd name="connsiteY53" fmla="*/ 5343843 h 6099082"/>
              <a:gd name="connsiteX54" fmla="*/ 8934151 w 12192000"/>
              <a:gd name="connsiteY54" fmla="*/ 5275333 h 6099082"/>
              <a:gd name="connsiteX55" fmla="*/ 8954249 w 12192000"/>
              <a:gd name="connsiteY55" fmla="*/ 5290264 h 6099082"/>
              <a:gd name="connsiteX56" fmla="*/ 8962389 w 12192000"/>
              <a:gd name="connsiteY56" fmla="*/ 5293563 h 6099082"/>
              <a:gd name="connsiteX57" fmla="*/ 8954250 w 12192000"/>
              <a:gd name="connsiteY57" fmla="*/ 5290264 h 6099082"/>
              <a:gd name="connsiteX58" fmla="*/ 8934151 w 12192000"/>
              <a:gd name="connsiteY58" fmla="*/ 5275333 h 6099082"/>
              <a:gd name="connsiteX59" fmla="*/ 2314816 w 12192000"/>
              <a:gd name="connsiteY59" fmla="*/ 5273737 h 6099082"/>
              <a:gd name="connsiteX60" fmla="*/ 2300909 w 12192000"/>
              <a:gd name="connsiteY60" fmla="*/ 5279143 h 6099082"/>
              <a:gd name="connsiteX61" fmla="*/ 2216515 w 12192000"/>
              <a:gd name="connsiteY61" fmla="*/ 5314887 h 6099082"/>
              <a:gd name="connsiteX62" fmla="*/ 2300910 w 12192000"/>
              <a:gd name="connsiteY62" fmla="*/ 5279143 h 6099082"/>
              <a:gd name="connsiteX63" fmla="*/ 1916629 w 12192000"/>
              <a:gd name="connsiteY63" fmla="*/ 5252000 h 6099082"/>
              <a:gd name="connsiteX64" fmla="*/ 1907132 w 12192000"/>
              <a:gd name="connsiteY64" fmla="*/ 5255330 h 6099082"/>
              <a:gd name="connsiteX65" fmla="*/ 1866619 w 12192000"/>
              <a:gd name="connsiteY65" fmla="*/ 5265015 h 6099082"/>
              <a:gd name="connsiteX66" fmla="*/ 1907133 w 12192000"/>
              <a:gd name="connsiteY66" fmla="*/ 5255330 h 6099082"/>
              <a:gd name="connsiteX67" fmla="*/ 2058204 w 12192000"/>
              <a:gd name="connsiteY67" fmla="*/ 5241232 h 6099082"/>
              <a:gd name="connsiteX68" fmla="*/ 2108194 w 12192000"/>
              <a:gd name="connsiteY68" fmla="*/ 5255939 h 6099082"/>
              <a:gd name="connsiteX69" fmla="*/ 2058204 w 12192000"/>
              <a:gd name="connsiteY69" fmla="*/ 5241232 h 6099082"/>
              <a:gd name="connsiteX70" fmla="*/ 0 w 12192000"/>
              <a:gd name="connsiteY70" fmla="*/ 0 h 6099082"/>
              <a:gd name="connsiteX71" fmla="*/ 12191456 w 12192000"/>
              <a:gd name="connsiteY71" fmla="*/ 0 h 6099082"/>
              <a:gd name="connsiteX72" fmla="*/ 12191456 w 12192000"/>
              <a:gd name="connsiteY72" fmla="*/ 873938 h 6099082"/>
              <a:gd name="connsiteX73" fmla="*/ 12192000 w 12192000"/>
              <a:gd name="connsiteY73" fmla="*/ 873938 h 6099082"/>
              <a:gd name="connsiteX74" fmla="*/ 12192000 w 12192000"/>
              <a:gd name="connsiteY74" fmla="*/ 3249107 h 6099082"/>
              <a:gd name="connsiteX75" fmla="*/ 12192000 w 12192000"/>
              <a:gd name="connsiteY75" fmla="*/ 3283970 h 6099082"/>
              <a:gd name="connsiteX76" fmla="*/ 12192000 w 12192000"/>
              <a:gd name="connsiteY76" fmla="*/ 3681702 h 6099082"/>
              <a:gd name="connsiteX77" fmla="*/ 12160947 w 12192000"/>
              <a:gd name="connsiteY77" fmla="*/ 3710323 h 6099082"/>
              <a:gd name="connsiteX78" fmla="*/ 12026448 w 12192000"/>
              <a:gd name="connsiteY78" fmla="*/ 3770523 h 6099082"/>
              <a:gd name="connsiteX79" fmla="*/ 11986443 w 12192000"/>
              <a:gd name="connsiteY79" fmla="*/ 3786526 h 6099082"/>
              <a:gd name="connsiteX80" fmla="*/ 11821656 w 12192000"/>
              <a:gd name="connsiteY80" fmla="*/ 3889591 h 6099082"/>
              <a:gd name="connsiteX81" fmla="*/ 11672489 w 12192000"/>
              <a:gd name="connsiteY81" fmla="*/ 4017039 h 6099082"/>
              <a:gd name="connsiteX82" fmla="*/ 11562947 w 12192000"/>
              <a:gd name="connsiteY82" fmla="*/ 4168300 h 6099082"/>
              <a:gd name="connsiteX83" fmla="*/ 11532275 w 12192000"/>
              <a:gd name="connsiteY83" fmla="*/ 4204307 h 6099082"/>
              <a:gd name="connsiteX84" fmla="*/ 11448453 w 12192000"/>
              <a:gd name="connsiteY84" fmla="*/ 4249457 h 6099082"/>
              <a:gd name="connsiteX85" fmla="*/ 11374346 w 12192000"/>
              <a:gd name="connsiteY85" fmla="*/ 4283366 h 6099082"/>
              <a:gd name="connsiteX86" fmla="*/ 11320623 w 12192000"/>
              <a:gd name="connsiteY86" fmla="*/ 4320897 h 6099082"/>
              <a:gd name="connsiteX87" fmla="*/ 11275283 w 12192000"/>
              <a:gd name="connsiteY87" fmla="*/ 4355378 h 6099082"/>
              <a:gd name="connsiteX88" fmla="*/ 11172600 w 12192000"/>
              <a:gd name="connsiteY88" fmla="*/ 4444536 h 6099082"/>
              <a:gd name="connsiteX89" fmla="*/ 11058869 w 12192000"/>
              <a:gd name="connsiteY89" fmla="*/ 4519786 h 6099082"/>
              <a:gd name="connsiteX90" fmla="*/ 10967423 w 12192000"/>
              <a:gd name="connsiteY90" fmla="*/ 4611991 h 6099082"/>
              <a:gd name="connsiteX91" fmla="*/ 10929704 w 12192000"/>
              <a:gd name="connsiteY91" fmla="*/ 4661903 h 6099082"/>
              <a:gd name="connsiteX92" fmla="*/ 10850453 w 12192000"/>
              <a:gd name="connsiteY92" fmla="*/ 4696003 h 6099082"/>
              <a:gd name="connsiteX93" fmla="*/ 10764534 w 12192000"/>
              <a:gd name="connsiteY93" fmla="*/ 4749345 h 6099082"/>
              <a:gd name="connsiteX94" fmla="*/ 10703573 w 12192000"/>
              <a:gd name="connsiteY94" fmla="*/ 4802305 h 6099082"/>
              <a:gd name="connsiteX95" fmla="*/ 10656519 w 12192000"/>
              <a:gd name="connsiteY95" fmla="*/ 4837740 h 6099082"/>
              <a:gd name="connsiteX96" fmla="*/ 10590031 w 12192000"/>
              <a:gd name="connsiteY96" fmla="*/ 4873366 h 6099082"/>
              <a:gd name="connsiteX97" fmla="*/ 10523354 w 12192000"/>
              <a:gd name="connsiteY97" fmla="*/ 4920039 h 6099082"/>
              <a:gd name="connsiteX98" fmla="*/ 10490969 w 12192000"/>
              <a:gd name="connsiteY98" fmla="*/ 4948806 h 6099082"/>
              <a:gd name="connsiteX99" fmla="*/ 10428291 w 12192000"/>
              <a:gd name="connsiteY99" fmla="*/ 4996622 h 6099082"/>
              <a:gd name="connsiteX100" fmla="*/ 10363709 w 12192000"/>
              <a:gd name="connsiteY100" fmla="*/ 5041201 h 6099082"/>
              <a:gd name="connsiteX101" fmla="*/ 10242357 w 12192000"/>
              <a:gd name="connsiteY101" fmla="*/ 5092257 h 6099082"/>
              <a:gd name="connsiteX102" fmla="*/ 10131863 w 12192000"/>
              <a:gd name="connsiteY102" fmla="*/ 5167315 h 6099082"/>
              <a:gd name="connsiteX103" fmla="*/ 10044230 w 12192000"/>
              <a:gd name="connsiteY103" fmla="*/ 5222182 h 6099082"/>
              <a:gd name="connsiteX104" fmla="*/ 9993175 w 12192000"/>
              <a:gd name="connsiteY104" fmla="*/ 5258189 h 6099082"/>
              <a:gd name="connsiteX105" fmla="*/ 9899446 w 12192000"/>
              <a:gd name="connsiteY105" fmla="*/ 5338582 h 6099082"/>
              <a:gd name="connsiteX106" fmla="*/ 9754088 w 12192000"/>
              <a:gd name="connsiteY106" fmla="*/ 5423166 h 6099082"/>
              <a:gd name="connsiteX107" fmla="*/ 9666265 w 12192000"/>
              <a:gd name="connsiteY107" fmla="*/ 5468888 h 6099082"/>
              <a:gd name="connsiteX108" fmla="*/ 9477283 w 12192000"/>
              <a:gd name="connsiteY108" fmla="*/ 5537851 h 6099082"/>
              <a:gd name="connsiteX109" fmla="*/ 9416321 w 12192000"/>
              <a:gd name="connsiteY109" fmla="*/ 5562426 h 6099082"/>
              <a:gd name="connsiteX110" fmla="*/ 9346597 w 12192000"/>
              <a:gd name="connsiteY110" fmla="*/ 5578619 h 6099082"/>
              <a:gd name="connsiteX111" fmla="*/ 9234579 w 12192000"/>
              <a:gd name="connsiteY111" fmla="*/ 5616911 h 6099082"/>
              <a:gd name="connsiteX112" fmla="*/ 9015878 w 12192000"/>
              <a:gd name="connsiteY112" fmla="*/ 5682826 h 6099082"/>
              <a:gd name="connsiteX113" fmla="*/ 8967871 w 12192000"/>
              <a:gd name="connsiteY113" fmla="*/ 5692923 h 6099082"/>
              <a:gd name="connsiteX114" fmla="*/ 8845565 w 12192000"/>
              <a:gd name="connsiteY114" fmla="*/ 5735407 h 6099082"/>
              <a:gd name="connsiteX115" fmla="*/ 8772219 w 12192000"/>
              <a:gd name="connsiteY115" fmla="*/ 5763982 h 6099082"/>
              <a:gd name="connsiteX116" fmla="*/ 8711448 w 12192000"/>
              <a:gd name="connsiteY116" fmla="*/ 5780366 h 6099082"/>
              <a:gd name="connsiteX117" fmla="*/ 8657726 w 12192000"/>
              <a:gd name="connsiteY117" fmla="*/ 5787986 h 6099082"/>
              <a:gd name="connsiteX118" fmla="*/ 8516369 w 12192000"/>
              <a:gd name="connsiteY118" fmla="*/ 5825705 h 6099082"/>
              <a:gd name="connsiteX119" fmla="*/ 8459979 w 12192000"/>
              <a:gd name="connsiteY119" fmla="*/ 5840566 h 6099082"/>
              <a:gd name="connsiteX120" fmla="*/ 8313671 w 12192000"/>
              <a:gd name="connsiteY120" fmla="*/ 5891622 h 6099082"/>
              <a:gd name="connsiteX121" fmla="*/ 8189651 w 12192000"/>
              <a:gd name="connsiteY121" fmla="*/ 5925341 h 6099082"/>
              <a:gd name="connsiteX122" fmla="*/ 8137835 w 12192000"/>
              <a:gd name="connsiteY122" fmla="*/ 5941534 h 6099082"/>
              <a:gd name="connsiteX123" fmla="*/ 8019339 w 12192000"/>
              <a:gd name="connsiteY123" fmla="*/ 5968586 h 6099082"/>
              <a:gd name="connsiteX124" fmla="*/ 7952280 w 12192000"/>
              <a:gd name="connsiteY124" fmla="*/ 5987637 h 6099082"/>
              <a:gd name="connsiteX125" fmla="*/ 7788636 w 12192000"/>
              <a:gd name="connsiteY125" fmla="*/ 6009163 h 6099082"/>
              <a:gd name="connsiteX126" fmla="*/ 7619655 w 12192000"/>
              <a:gd name="connsiteY126" fmla="*/ 6029928 h 6099082"/>
              <a:gd name="connsiteX127" fmla="*/ 7526880 w 12192000"/>
              <a:gd name="connsiteY127" fmla="*/ 6036786 h 6099082"/>
              <a:gd name="connsiteX128" fmla="*/ 7445916 w 12192000"/>
              <a:gd name="connsiteY128" fmla="*/ 6047647 h 6099082"/>
              <a:gd name="connsiteX129" fmla="*/ 7375428 w 12192000"/>
              <a:gd name="connsiteY129" fmla="*/ 6054505 h 6099082"/>
              <a:gd name="connsiteX130" fmla="*/ 7263220 w 12192000"/>
              <a:gd name="connsiteY130" fmla="*/ 6068411 h 6099082"/>
              <a:gd name="connsiteX131" fmla="*/ 7216547 w 12192000"/>
              <a:gd name="connsiteY131" fmla="*/ 6072032 h 6099082"/>
              <a:gd name="connsiteX132" fmla="*/ 7106432 w 12192000"/>
              <a:gd name="connsiteY132" fmla="*/ 6071840 h 6099082"/>
              <a:gd name="connsiteX133" fmla="*/ 7068141 w 12192000"/>
              <a:gd name="connsiteY133" fmla="*/ 6069936 h 6099082"/>
              <a:gd name="connsiteX134" fmla="*/ 6994415 w 12192000"/>
              <a:gd name="connsiteY134" fmla="*/ 6046313 h 6099082"/>
              <a:gd name="connsiteX135" fmla="*/ 6985653 w 12192000"/>
              <a:gd name="connsiteY135" fmla="*/ 6044599 h 6099082"/>
              <a:gd name="connsiteX136" fmla="*/ 6937263 w 12192000"/>
              <a:gd name="connsiteY136" fmla="*/ 6035263 h 6099082"/>
              <a:gd name="connsiteX137" fmla="*/ 6910782 w 12192000"/>
              <a:gd name="connsiteY137" fmla="*/ 6032214 h 6099082"/>
              <a:gd name="connsiteX138" fmla="*/ 6810195 w 12192000"/>
              <a:gd name="connsiteY138" fmla="*/ 6012784 h 6099082"/>
              <a:gd name="connsiteX139" fmla="*/ 6752283 w 12192000"/>
              <a:gd name="connsiteY139" fmla="*/ 6003639 h 6099082"/>
              <a:gd name="connsiteX140" fmla="*/ 6705417 w 12192000"/>
              <a:gd name="connsiteY140" fmla="*/ 6004974 h 6099082"/>
              <a:gd name="connsiteX141" fmla="*/ 6623118 w 12192000"/>
              <a:gd name="connsiteY141" fmla="*/ 6006687 h 6099082"/>
              <a:gd name="connsiteX142" fmla="*/ 6596828 w 12192000"/>
              <a:gd name="connsiteY142" fmla="*/ 6011070 h 6099082"/>
              <a:gd name="connsiteX143" fmla="*/ 6477951 w 12192000"/>
              <a:gd name="connsiteY143" fmla="*/ 5998495 h 6099082"/>
              <a:gd name="connsiteX144" fmla="*/ 6410131 w 12192000"/>
              <a:gd name="connsiteY144" fmla="*/ 5997543 h 6099082"/>
              <a:gd name="connsiteX145" fmla="*/ 6333739 w 12192000"/>
              <a:gd name="connsiteY145" fmla="*/ 5981920 h 6099082"/>
              <a:gd name="connsiteX146" fmla="*/ 6311449 w 12192000"/>
              <a:gd name="connsiteY146" fmla="*/ 5982682 h 6099082"/>
              <a:gd name="connsiteX147" fmla="*/ 6286493 w 12192000"/>
              <a:gd name="connsiteY147" fmla="*/ 5984017 h 6099082"/>
              <a:gd name="connsiteX148" fmla="*/ 6209909 w 12192000"/>
              <a:gd name="connsiteY148" fmla="*/ 5985161 h 6099082"/>
              <a:gd name="connsiteX149" fmla="*/ 6163424 w 12192000"/>
              <a:gd name="connsiteY149" fmla="*/ 5990874 h 6099082"/>
              <a:gd name="connsiteX150" fmla="*/ 6074841 w 12192000"/>
              <a:gd name="connsiteY150" fmla="*/ 5987447 h 6099082"/>
              <a:gd name="connsiteX151" fmla="*/ 6042072 w 12192000"/>
              <a:gd name="connsiteY151" fmla="*/ 5992399 h 6099082"/>
              <a:gd name="connsiteX152" fmla="*/ 5959204 w 12192000"/>
              <a:gd name="connsiteY152" fmla="*/ 5992971 h 6099082"/>
              <a:gd name="connsiteX153" fmla="*/ 5884905 w 12192000"/>
              <a:gd name="connsiteY153" fmla="*/ 5990113 h 6099082"/>
              <a:gd name="connsiteX154" fmla="*/ 5813275 w 12192000"/>
              <a:gd name="connsiteY154" fmla="*/ 5991637 h 6099082"/>
              <a:gd name="connsiteX155" fmla="*/ 5762029 w 12192000"/>
              <a:gd name="connsiteY155" fmla="*/ 5997923 h 6099082"/>
              <a:gd name="connsiteX156" fmla="*/ 5706401 w 12192000"/>
              <a:gd name="connsiteY156" fmla="*/ 6001734 h 6099082"/>
              <a:gd name="connsiteX157" fmla="*/ 5553045 w 12192000"/>
              <a:gd name="connsiteY157" fmla="*/ 6024403 h 6099082"/>
              <a:gd name="connsiteX158" fmla="*/ 5524660 w 12192000"/>
              <a:gd name="connsiteY158" fmla="*/ 6018880 h 6099082"/>
              <a:gd name="connsiteX159" fmla="*/ 5363491 w 12192000"/>
              <a:gd name="connsiteY159" fmla="*/ 6013736 h 6099082"/>
              <a:gd name="connsiteX160" fmla="*/ 5328437 w 12192000"/>
              <a:gd name="connsiteY160" fmla="*/ 6014118 h 6099082"/>
              <a:gd name="connsiteX161" fmla="*/ 5234326 w 12192000"/>
              <a:gd name="connsiteY161" fmla="*/ 5991637 h 6099082"/>
              <a:gd name="connsiteX162" fmla="*/ 5089161 w 12192000"/>
              <a:gd name="connsiteY162" fmla="*/ 6027262 h 6099082"/>
              <a:gd name="connsiteX163" fmla="*/ 4953328 w 12192000"/>
              <a:gd name="connsiteY163" fmla="*/ 6071840 h 6099082"/>
              <a:gd name="connsiteX164" fmla="*/ 4936184 w 12192000"/>
              <a:gd name="connsiteY164" fmla="*/ 6077555 h 6099082"/>
              <a:gd name="connsiteX165" fmla="*/ 4887414 w 12192000"/>
              <a:gd name="connsiteY165" fmla="*/ 6087272 h 6099082"/>
              <a:gd name="connsiteX166" fmla="*/ 4827024 w 12192000"/>
              <a:gd name="connsiteY166" fmla="*/ 6090701 h 6099082"/>
              <a:gd name="connsiteX167" fmla="*/ 4750439 w 12192000"/>
              <a:gd name="connsiteY167" fmla="*/ 6099082 h 6099082"/>
              <a:gd name="connsiteX168" fmla="*/ 4689097 w 12192000"/>
              <a:gd name="connsiteY168" fmla="*/ 6088605 h 6099082"/>
              <a:gd name="connsiteX169" fmla="*/ 4603368 w 12192000"/>
              <a:gd name="connsiteY169" fmla="*/ 6072984 h 6099082"/>
              <a:gd name="connsiteX170" fmla="*/ 4522595 w 12192000"/>
              <a:gd name="connsiteY170" fmla="*/ 6058123 h 6099082"/>
              <a:gd name="connsiteX171" fmla="*/ 4497067 w 12192000"/>
              <a:gd name="connsiteY171" fmla="*/ 6075649 h 6099082"/>
              <a:gd name="connsiteX172" fmla="*/ 4457632 w 12192000"/>
              <a:gd name="connsiteY172" fmla="*/ 6090890 h 6099082"/>
              <a:gd name="connsiteX173" fmla="*/ 4413816 w 12192000"/>
              <a:gd name="connsiteY173" fmla="*/ 6072601 h 6099082"/>
              <a:gd name="connsiteX174" fmla="*/ 4311323 w 12192000"/>
              <a:gd name="connsiteY174" fmla="*/ 6034693 h 6099082"/>
              <a:gd name="connsiteX175" fmla="*/ 4246551 w 12192000"/>
              <a:gd name="connsiteY175" fmla="*/ 6032976 h 6099082"/>
              <a:gd name="connsiteX176" fmla="*/ 4105766 w 12192000"/>
              <a:gd name="connsiteY176" fmla="*/ 6016784 h 6099082"/>
              <a:gd name="connsiteX177" fmla="*/ 4013753 w 12192000"/>
              <a:gd name="connsiteY177" fmla="*/ 5993733 h 6099082"/>
              <a:gd name="connsiteX178" fmla="*/ 3947648 w 12192000"/>
              <a:gd name="connsiteY178" fmla="*/ 5967634 h 6099082"/>
              <a:gd name="connsiteX179" fmla="*/ 3852966 w 12192000"/>
              <a:gd name="connsiteY179" fmla="*/ 5933533 h 6099082"/>
              <a:gd name="connsiteX180" fmla="*/ 3757902 w 12192000"/>
              <a:gd name="connsiteY180" fmla="*/ 5915816 h 6099082"/>
              <a:gd name="connsiteX181" fmla="*/ 3689131 w 12192000"/>
              <a:gd name="connsiteY181" fmla="*/ 5893526 h 6099082"/>
              <a:gd name="connsiteX182" fmla="*/ 3605116 w 12192000"/>
              <a:gd name="connsiteY182" fmla="*/ 5878285 h 6099082"/>
              <a:gd name="connsiteX183" fmla="*/ 3534629 w 12192000"/>
              <a:gd name="connsiteY183" fmla="*/ 5877715 h 6099082"/>
              <a:gd name="connsiteX184" fmla="*/ 3424135 w 12192000"/>
              <a:gd name="connsiteY184" fmla="*/ 5880382 h 6099082"/>
              <a:gd name="connsiteX185" fmla="*/ 3288877 w 12192000"/>
              <a:gd name="connsiteY185" fmla="*/ 5834280 h 6099082"/>
              <a:gd name="connsiteX186" fmla="*/ 3234202 w 12192000"/>
              <a:gd name="connsiteY186" fmla="*/ 5823991 h 6099082"/>
              <a:gd name="connsiteX187" fmla="*/ 3182763 w 12192000"/>
              <a:gd name="connsiteY187" fmla="*/ 5819229 h 6099082"/>
              <a:gd name="connsiteX188" fmla="*/ 3073604 w 12192000"/>
              <a:gd name="connsiteY188" fmla="*/ 5788558 h 6099082"/>
              <a:gd name="connsiteX189" fmla="*/ 3029216 w 12192000"/>
              <a:gd name="connsiteY189" fmla="*/ 5778459 h 6099082"/>
              <a:gd name="connsiteX190" fmla="*/ 2967110 w 12192000"/>
              <a:gd name="connsiteY190" fmla="*/ 5778651 h 6099082"/>
              <a:gd name="connsiteX191" fmla="*/ 2854140 w 12192000"/>
              <a:gd name="connsiteY191" fmla="*/ 5764553 h 6099082"/>
              <a:gd name="connsiteX192" fmla="*/ 2741360 w 12192000"/>
              <a:gd name="connsiteY192" fmla="*/ 5723403 h 6099082"/>
              <a:gd name="connsiteX193" fmla="*/ 2693543 w 12192000"/>
              <a:gd name="connsiteY193" fmla="*/ 5727405 h 6099082"/>
              <a:gd name="connsiteX194" fmla="*/ 2676398 w 12192000"/>
              <a:gd name="connsiteY194" fmla="*/ 5726453 h 6099082"/>
              <a:gd name="connsiteX195" fmla="*/ 2522279 w 12192000"/>
              <a:gd name="connsiteY195" fmla="*/ 5703782 h 6099082"/>
              <a:gd name="connsiteX196" fmla="*/ 2506847 w 12192000"/>
              <a:gd name="connsiteY196" fmla="*/ 5701305 h 6099082"/>
              <a:gd name="connsiteX197" fmla="*/ 2434456 w 12192000"/>
              <a:gd name="connsiteY197" fmla="*/ 5681112 h 6099082"/>
              <a:gd name="connsiteX198" fmla="*/ 2251948 w 12192000"/>
              <a:gd name="connsiteY198" fmla="*/ 5668538 h 6099082"/>
              <a:gd name="connsiteX199" fmla="*/ 2240710 w 12192000"/>
              <a:gd name="connsiteY199" fmla="*/ 5667014 h 6099082"/>
              <a:gd name="connsiteX200" fmla="*/ 2179556 w 12192000"/>
              <a:gd name="connsiteY200" fmla="*/ 5677111 h 6099082"/>
              <a:gd name="connsiteX201" fmla="*/ 2149267 w 12192000"/>
              <a:gd name="connsiteY201" fmla="*/ 5691399 h 6099082"/>
              <a:gd name="connsiteX202" fmla="*/ 2102021 w 12192000"/>
              <a:gd name="connsiteY202" fmla="*/ 5706259 h 6099082"/>
              <a:gd name="connsiteX203" fmla="*/ 2054013 w 12192000"/>
              <a:gd name="connsiteY203" fmla="*/ 5711784 h 6099082"/>
              <a:gd name="connsiteX204" fmla="*/ 1973429 w 12192000"/>
              <a:gd name="connsiteY204" fmla="*/ 5689303 h 6099082"/>
              <a:gd name="connsiteX205" fmla="*/ 1944092 w 12192000"/>
              <a:gd name="connsiteY205" fmla="*/ 5687017 h 6099082"/>
              <a:gd name="connsiteX206" fmla="*/ 1878748 w 12192000"/>
              <a:gd name="connsiteY206" fmla="*/ 5676159 h 6099082"/>
              <a:gd name="connsiteX207" fmla="*/ 1821596 w 12192000"/>
              <a:gd name="connsiteY207" fmla="*/ 5676920 h 6099082"/>
              <a:gd name="connsiteX208" fmla="*/ 1775684 w 12192000"/>
              <a:gd name="connsiteY208" fmla="*/ 5694257 h 6099082"/>
              <a:gd name="connsiteX209" fmla="*/ 1709006 w 12192000"/>
              <a:gd name="connsiteY209" fmla="*/ 5697685 h 6099082"/>
              <a:gd name="connsiteX210" fmla="*/ 1665950 w 12192000"/>
              <a:gd name="connsiteY210" fmla="*/ 5685113 h 6099082"/>
              <a:gd name="connsiteX211" fmla="*/ 1657188 w 12192000"/>
              <a:gd name="connsiteY211" fmla="*/ 5683399 h 6099082"/>
              <a:gd name="connsiteX212" fmla="*/ 1544598 w 12192000"/>
              <a:gd name="connsiteY212" fmla="*/ 5682634 h 6099082"/>
              <a:gd name="connsiteX213" fmla="*/ 1404006 w 12192000"/>
              <a:gd name="connsiteY213" fmla="*/ 5720546 h 6099082"/>
              <a:gd name="connsiteX214" fmla="*/ 1380762 w 12192000"/>
              <a:gd name="connsiteY214" fmla="*/ 5728549 h 6099082"/>
              <a:gd name="connsiteX215" fmla="*/ 1267411 w 12192000"/>
              <a:gd name="connsiteY215" fmla="*/ 5742455 h 6099082"/>
              <a:gd name="connsiteX216" fmla="*/ 1206641 w 12192000"/>
              <a:gd name="connsiteY216" fmla="*/ 5756553 h 6099082"/>
              <a:gd name="connsiteX217" fmla="*/ 1162823 w 12192000"/>
              <a:gd name="connsiteY217" fmla="*/ 5757315 h 6099082"/>
              <a:gd name="connsiteX218" fmla="*/ 1109865 w 12192000"/>
              <a:gd name="connsiteY218" fmla="*/ 5782270 h 6099082"/>
              <a:gd name="connsiteX219" fmla="*/ 1092527 w 12192000"/>
              <a:gd name="connsiteY219" fmla="*/ 5793130 h 6099082"/>
              <a:gd name="connsiteX220" fmla="*/ 1071762 w 12192000"/>
              <a:gd name="connsiteY220" fmla="*/ 5799607 h 6099082"/>
              <a:gd name="connsiteX221" fmla="*/ 977653 w 12192000"/>
              <a:gd name="connsiteY221" fmla="*/ 5820182 h 6099082"/>
              <a:gd name="connsiteX222" fmla="*/ 960887 w 12192000"/>
              <a:gd name="connsiteY222" fmla="*/ 5831801 h 6099082"/>
              <a:gd name="connsiteX223" fmla="*/ 949646 w 12192000"/>
              <a:gd name="connsiteY223" fmla="*/ 5839042 h 6099082"/>
              <a:gd name="connsiteX224" fmla="*/ 858205 w 12192000"/>
              <a:gd name="connsiteY224" fmla="*/ 5851234 h 6099082"/>
              <a:gd name="connsiteX225" fmla="*/ 801053 w 12192000"/>
              <a:gd name="connsiteY225" fmla="*/ 5885715 h 6099082"/>
              <a:gd name="connsiteX226" fmla="*/ 785432 w 12192000"/>
              <a:gd name="connsiteY226" fmla="*/ 5900384 h 6099082"/>
              <a:gd name="connsiteX227" fmla="*/ 730754 w 12192000"/>
              <a:gd name="connsiteY227" fmla="*/ 5922482 h 6099082"/>
              <a:gd name="connsiteX228" fmla="*/ 546917 w 12192000"/>
              <a:gd name="connsiteY228" fmla="*/ 5964966 h 6099082"/>
              <a:gd name="connsiteX229" fmla="*/ 494337 w 12192000"/>
              <a:gd name="connsiteY229" fmla="*/ 5949915 h 6099082"/>
              <a:gd name="connsiteX230" fmla="*/ 394511 w 12192000"/>
              <a:gd name="connsiteY230" fmla="*/ 5990303 h 6099082"/>
              <a:gd name="connsiteX231" fmla="*/ 307259 w 12192000"/>
              <a:gd name="connsiteY231" fmla="*/ 6013163 h 6099082"/>
              <a:gd name="connsiteX232" fmla="*/ 274873 w 12192000"/>
              <a:gd name="connsiteY232" fmla="*/ 6018690 h 6099082"/>
              <a:gd name="connsiteX233" fmla="*/ 172384 w 12192000"/>
              <a:gd name="connsiteY233" fmla="*/ 6028786 h 6099082"/>
              <a:gd name="connsiteX234" fmla="*/ 119613 w 12192000"/>
              <a:gd name="connsiteY234" fmla="*/ 6051647 h 6099082"/>
              <a:gd name="connsiteX235" fmla="*/ 61197 w 12192000"/>
              <a:gd name="connsiteY235" fmla="*/ 6069150 h 6099082"/>
              <a:gd name="connsiteX236" fmla="*/ 544 w 12192000"/>
              <a:gd name="connsiteY236" fmla="*/ 6073921 h 6099082"/>
              <a:gd name="connsiteX237" fmla="*/ 544 w 12192000"/>
              <a:gd name="connsiteY237" fmla="*/ 5946682 h 6099082"/>
              <a:gd name="connsiteX238" fmla="*/ 0 w 12192000"/>
              <a:gd name="connsiteY238" fmla="*/ 5946682 h 6099082"/>
              <a:gd name="connsiteX239" fmla="*/ 0 w 12192000"/>
              <a:gd name="connsiteY239" fmla="*/ 1335314 h 6099082"/>
              <a:gd name="connsiteX240" fmla="*/ 0 w 12192000"/>
              <a:gd name="connsiteY240" fmla="*/ 873938 h 609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2192000" h="6099082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6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4" y="5758133"/>
                </a:lnTo>
                <a:cubicBezTo>
                  <a:pt x="6321454" y="5760521"/>
                  <a:pt x="6329151" y="5762258"/>
                  <a:pt x="6337047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2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3871824" y="5726642"/>
                </a:moveTo>
                <a:cubicBezTo>
                  <a:pt x="3883350" y="5738834"/>
                  <a:pt x="3895591" y="5748360"/>
                  <a:pt x="3908498" y="5756123"/>
                </a:cubicBezTo>
                <a:lnTo>
                  <a:pt x="3908984" y="5756350"/>
                </a:lnTo>
                <a:lnTo>
                  <a:pt x="3908498" y="5756123"/>
                </a:lnTo>
                <a:cubicBezTo>
                  <a:pt x="3895591" y="5748360"/>
                  <a:pt x="3883351" y="5738834"/>
                  <a:pt x="3871824" y="5726642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5" y="5670301"/>
                </a:cubicBezTo>
                <a:lnTo>
                  <a:pt x="4858238" y="5663787"/>
                </a:lnTo>
                <a:cubicBezTo>
                  <a:pt x="4849944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89" y="5648726"/>
                  <a:pt x="5089161" y="5653107"/>
                </a:cubicBezTo>
                <a:cubicBezTo>
                  <a:pt x="5078018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4" y="5990874"/>
                </a:cubicBezTo>
                <a:cubicBezTo>
                  <a:pt x="6133897" y="5985351"/>
                  <a:pt x="6104368" y="5997733"/>
                  <a:pt x="6074841" y="5987447"/>
                </a:cubicBezTo>
                <a:cubicBezTo>
                  <a:pt x="6065695" y="5984399"/>
                  <a:pt x="6053123" y="5992019"/>
                  <a:pt x="6042072" y="5992399"/>
                </a:cubicBezTo>
                <a:cubicBezTo>
                  <a:pt x="6014449" y="5993351"/>
                  <a:pt x="5986827" y="5993161"/>
                  <a:pt x="5959204" y="5992971"/>
                </a:cubicBezTo>
                <a:cubicBezTo>
                  <a:pt x="5934437" y="5992781"/>
                  <a:pt x="5908718" y="5995447"/>
                  <a:pt x="5884905" y="5990113"/>
                </a:cubicBezTo>
                <a:cubicBezTo>
                  <a:pt x="5859949" y="5984399"/>
                  <a:pt x="5837470" y="5985161"/>
                  <a:pt x="5813275" y="5991637"/>
                </a:cubicBezTo>
                <a:cubicBezTo>
                  <a:pt x="5796701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3" y="6024403"/>
                  <a:pt x="5553045" y="6024403"/>
                </a:cubicBezTo>
                <a:cubicBezTo>
                  <a:pt x="5543518" y="6024403"/>
                  <a:pt x="5533801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49" y="6016022"/>
                  <a:pt x="5339677" y="6016403"/>
                  <a:pt x="5328437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1" y="6027262"/>
                </a:cubicBezTo>
                <a:cubicBezTo>
                  <a:pt x="5044391" y="6043455"/>
                  <a:pt x="5006291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4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01305" y="6092986"/>
                  <a:pt x="4775968" y="6099082"/>
                  <a:pt x="4750439" y="6099082"/>
                </a:cubicBezTo>
                <a:cubicBezTo>
                  <a:pt x="4729865" y="6099082"/>
                  <a:pt x="4709480" y="6092034"/>
                  <a:pt x="4689097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5" y="6058123"/>
                </a:cubicBezTo>
                <a:cubicBezTo>
                  <a:pt x="4513260" y="6059457"/>
                  <a:pt x="4501257" y="6067459"/>
                  <a:pt x="4497067" y="6075649"/>
                </a:cubicBezTo>
                <a:cubicBezTo>
                  <a:pt x="4487731" y="6093938"/>
                  <a:pt x="4474968" y="6097178"/>
                  <a:pt x="4457632" y="6090890"/>
                </a:cubicBezTo>
                <a:cubicBezTo>
                  <a:pt x="4442581" y="6085555"/>
                  <a:pt x="4424103" y="6082890"/>
                  <a:pt x="4413816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5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ln>
            <a:noFill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12D6AD-7096-45BB-9C02-468B2704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" y="3296010"/>
            <a:ext cx="12191456" cy="2849975"/>
          </a:xfrm>
          <a:custGeom>
            <a:avLst/>
            <a:gdLst>
              <a:gd name="connsiteX0" fmla="*/ 6095524 w 6095524"/>
              <a:gd name="connsiteY0" fmla="*/ 0 h 1424940"/>
              <a:gd name="connsiteX1" fmla="*/ 6095524 w 6095524"/>
              <a:gd name="connsiteY1" fmla="*/ 17431 h 1424940"/>
              <a:gd name="connsiteX2" fmla="*/ 6095524 w 6095524"/>
              <a:gd name="connsiteY2" fmla="*/ 216290 h 1424940"/>
              <a:gd name="connsiteX3" fmla="*/ 6079998 w 6095524"/>
              <a:gd name="connsiteY3" fmla="*/ 230600 h 1424940"/>
              <a:gd name="connsiteX4" fmla="*/ 6012751 w 6095524"/>
              <a:gd name="connsiteY4" fmla="*/ 260699 h 1424940"/>
              <a:gd name="connsiteX5" fmla="*/ 5992749 w 6095524"/>
              <a:gd name="connsiteY5" fmla="*/ 268700 h 1424940"/>
              <a:gd name="connsiteX6" fmla="*/ 5910358 w 6095524"/>
              <a:gd name="connsiteY6" fmla="*/ 320231 h 1424940"/>
              <a:gd name="connsiteX7" fmla="*/ 5835777 w 6095524"/>
              <a:gd name="connsiteY7" fmla="*/ 383953 h 1424940"/>
              <a:gd name="connsiteX8" fmla="*/ 5781008 w 6095524"/>
              <a:gd name="connsiteY8" fmla="*/ 459581 h 1424940"/>
              <a:gd name="connsiteX9" fmla="*/ 5765673 w 6095524"/>
              <a:gd name="connsiteY9" fmla="*/ 477584 h 1424940"/>
              <a:gd name="connsiteX10" fmla="*/ 5723763 w 6095524"/>
              <a:gd name="connsiteY10" fmla="*/ 500158 h 1424940"/>
              <a:gd name="connsiteX11" fmla="*/ 5686711 w 6095524"/>
              <a:gd name="connsiteY11" fmla="*/ 517112 h 1424940"/>
              <a:gd name="connsiteX12" fmla="*/ 5659850 w 6095524"/>
              <a:gd name="connsiteY12" fmla="*/ 535877 h 1424940"/>
              <a:gd name="connsiteX13" fmla="*/ 5637181 w 6095524"/>
              <a:gd name="connsiteY13" fmla="*/ 553117 h 1424940"/>
              <a:gd name="connsiteX14" fmla="*/ 5585841 w 6095524"/>
              <a:gd name="connsiteY14" fmla="*/ 597694 h 1424940"/>
              <a:gd name="connsiteX15" fmla="*/ 5528977 w 6095524"/>
              <a:gd name="connsiteY15" fmla="*/ 635318 h 1424940"/>
              <a:gd name="connsiteX16" fmla="*/ 5483256 w 6095524"/>
              <a:gd name="connsiteY16" fmla="*/ 681419 h 1424940"/>
              <a:gd name="connsiteX17" fmla="*/ 5464397 w 6095524"/>
              <a:gd name="connsiteY17" fmla="*/ 706374 h 1424940"/>
              <a:gd name="connsiteX18" fmla="*/ 5424773 w 6095524"/>
              <a:gd name="connsiteY18" fmla="*/ 723424 h 1424940"/>
              <a:gd name="connsiteX19" fmla="*/ 5381815 w 6095524"/>
              <a:gd name="connsiteY19" fmla="*/ 750094 h 1424940"/>
              <a:gd name="connsiteX20" fmla="*/ 5351335 w 6095524"/>
              <a:gd name="connsiteY20" fmla="*/ 776573 h 1424940"/>
              <a:gd name="connsiteX21" fmla="*/ 5327809 w 6095524"/>
              <a:gd name="connsiteY21" fmla="*/ 794290 h 1424940"/>
              <a:gd name="connsiteX22" fmla="*/ 5294566 w 6095524"/>
              <a:gd name="connsiteY22" fmla="*/ 812102 h 1424940"/>
              <a:gd name="connsiteX23" fmla="*/ 5261229 w 6095524"/>
              <a:gd name="connsiteY23" fmla="*/ 835438 h 1424940"/>
              <a:gd name="connsiteX24" fmla="*/ 5245037 w 6095524"/>
              <a:gd name="connsiteY24" fmla="*/ 849821 h 1424940"/>
              <a:gd name="connsiteX25" fmla="*/ 5213699 w 6095524"/>
              <a:gd name="connsiteY25" fmla="*/ 873728 h 1424940"/>
              <a:gd name="connsiteX26" fmla="*/ 5181409 w 6095524"/>
              <a:gd name="connsiteY26" fmla="*/ 896017 h 1424940"/>
              <a:gd name="connsiteX27" fmla="*/ 5120735 w 6095524"/>
              <a:gd name="connsiteY27" fmla="*/ 921544 h 1424940"/>
              <a:gd name="connsiteX28" fmla="*/ 5065490 w 6095524"/>
              <a:gd name="connsiteY28" fmla="*/ 959072 h 1424940"/>
              <a:gd name="connsiteX29" fmla="*/ 5021675 w 6095524"/>
              <a:gd name="connsiteY29" fmla="*/ 986504 h 1424940"/>
              <a:gd name="connsiteX30" fmla="*/ 4996148 w 6095524"/>
              <a:gd name="connsiteY30" fmla="*/ 1004507 h 1424940"/>
              <a:gd name="connsiteX31" fmla="*/ 4949285 w 6095524"/>
              <a:gd name="connsiteY31" fmla="*/ 1044702 h 1424940"/>
              <a:gd name="connsiteX32" fmla="*/ 4876609 w 6095524"/>
              <a:gd name="connsiteY32" fmla="*/ 1086993 h 1424940"/>
              <a:gd name="connsiteX33" fmla="*/ 4832699 w 6095524"/>
              <a:gd name="connsiteY33" fmla="*/ 1109853 h 1424940"/>
              <a:gd name="connsiteX34" fmla="*/ 4738211 w 6095524"/>
              <a:gd name="connsiteY34" fmla="*/ 1144334 h 1424940"/>
              <a:gd name="connsiteX35" fmla="*/ 4707731 w 6095524"/>
              <a:gd name="connsiteY35" fmla="*/ 1156621 h 1424940"/>
              <a:gd name="connsiteX36" fmla="*/ 4672870 w 6095524"/>
              <a:gd name="connsiteY36" fmla="*/ 1164717 h 1424940"/>
              <a:gd name="connsiteX37" fmla="*/ 4616863 w 6095524"/>
              <a:gd name="connsiteY37" fmla="*/ 1183862 h 1424940"/>
              <a:gd name="connsiteX38" fmla="*/ 4507516 w 6095524"/>
              <a:gd name="connsiteY38" fmla="*/ 1216819 h 1424940"/>
              <a:gd name="connsiteX39" fmla="*/ 4483513 w 6095524"/>
              <a:gd name="connsiteY39" fmla="*/ 1221867 h 1424940"/>
              <a:gd name="connsiteX40" fmla="*/ 4422362 w 6095524"/>
              <a:gd name="connsiteY40" fmla="*/ 1243108 h 1424940"/>
              <a:gd name="connsiteX41" fmla="*/ 4385691 w 6095524"/>
              <a:gd name="connsiteY41" fmla="*/ 1257395 h 1424940"/>
              <a:gd name="connsiteX42" fmla="*/ 4355306 w 6095524"/>
              <a:gd name="connsiteY42" fmla="*/ 1265587 h 1424940"/>
              <a:gd name="connsiteX43" fmla="*/ 4328446 w 6095524"/>
              <a:gd name="connsiteY43" fmla="*/ 1269397 h 1424940"/>
              <a:gd name="connsiteX44" fmla="*/ 4257770 w 6095524"/>
              <a:gd name="connsiteY44" fmla="*/ 1288256 h 1424940"/>
              <a:gd name="connsiteX45" fmla="*/ 4229576 w 6095524"/>
              <a:gd name="connsiteY45" fmla="*/ 1295686 h 1424940"/>
              <a:gd name="connsiteX46" fmla="*/ 4156424 w 6095524"/>
              <a:gd name="connsiteY46" fmla="*/ 1321213 h 1424940"/>
              <a:gd name="connsiteX47" fmla="*/ 4094416 w 6095524"/>
              <a:gd name="connsiteY47" fmla="*/ 1338072 h 1424940"/>
              <a:gd name="connsiteX48" fmla="*/ 4068509 w 6095524"/>
              <a:gd name="connsiteY48" fmla="*/ 1346168 h 1424940"/>
              <a:gd name="connsiteX49" fmla="*/ 4009263 w 6095524"/>
              <a:gd name="connsiteY49" fmla="*/ 1359694 h 1424940"/>
              <a:gd name="connsiteX50" fmla="*/ 3975735 w 6095524"/>
              <a:gd name="connsiteY50" fmla="*/ 1369219 h 1424940"/>
              <a:gd name="connsiteX51" fmla="*/ 3893915 w 6095524"/>
              <a:gd name="connsiteY51" fmla="*/ 1379982 h 1424940"/>
              <a:gd name="connsiteX52" fmla="*/ 3809428 w 6095524"/>
              <a:gd name="connsiteY52" fmla="*/ 1390364 h 1424940"/>
              <a:gd name="connsiteX53" fmla="*/ 3763042 w 6095524"/>
              <a:gd name="connsiteY53" fmla="*/ 1393793 h 1424940"/>
              <a:gd name="connsiteX54" fmla="*/ 3722561 w 6095524"/>
              <a:gd name="connsiteY54" fmla="*/ 1399223 h 1424940"/>
              <a:gd name="connsiteX55" fmla="*/ 3687318 w 6095524"/>
              <a:gd name="connsiteY55" fmla="*/ 1402652 h 1424940"/>
              <a:gd name="connsiteX56" fmla="*/ 3631216 w 6095524"/>
              <a:gd name="connsiteY56" fmla="*/ 1409605 h 1424940"/>
              <a:gd name="connsiteX57" fmla="*/ 3607880 w 6095524"/>
              <a:gd name="connsiteY57" fmla="*/ 1411415 h 1424940"/>
              <a:gd name="connsiteX58" fmla="*/ 3552825 w 6095524"/>
              <a:gd name="connsiteY58" fmla="*/ 1411319 h 1424940"/>
              <a:gd name="connsiteX59" fmla="*/ 3533680 w 6095524"/>
              <a:gd name="connsiteY59" fmla="*/ 1410367 h 1424940"/>
              <a:gd name="connsiteX60" fmla="*/ 3496818 w 6095524"/>
              <a:gd name="connsiteY60" fmla="*/ 1398556 h 1424940"/>
              <a:gd name="connsiteX61" fmla="*/ 3492437 w 6095524"/>
              <a:gd name="connsiteY61" fmla="*/ 1397699 h 1424940"/>
              <a:gd name="connsiteX62" fmla="*/ 3468243 w 6095524"/>
              <a:gd name="connsiteY62" fmla="*/ 1393031 h 1424940"/>
              <a:gd name="connsiteX63" fmla="*/ 3455003 w 6095524"/>
              <a:gd name="connsiteY63" fmla="*/ 1391507 h 1424940"/>
              <a:gd name="connsiteX64" fmla="*/ 3404711 w 6095524"/>
              <a:gd name="connsiteY64" fmla="*/ 1381792 h 1424940"/>
              <a:gd name="connsiteX65" fmla="*/ 3375756 w 6095524"/>
              <a:gd name="connsiteY65" fmla="*/ 1377220 h 1424940"/>
              <a:gd name="connsiteX66" fmla="*/ 3352324 w 6095524"/>
              <a:gd name="connsiteY66" fmla="*/ 1377887 h 1424940"/>
              <a:gd name="connsiteX67" fmla="*/ 3311176 w 6095524"/>
              <a:gd name="connsiteY67" fmla="*/ 1378744 h 1424940"/>
              <a:gd name="connsiteX68" fmla="*/ 3298031 w 6095524"/>
              <a:gd name="connsiteY68" fmla="*/ 1380935 h 1424940"/>
              <a:gd name="connsiteX69" fmla="*/ 3238595 w 6095524"/>
              <a:gd name="connsiteY69" fmla="*/ 1374648 h 1424940"/>
              <a:gd name="connsiteX70" fmla="*/ 3204686 w 6095524"/>
              <a:gd name="connsiteY70" fmla="*/ 1374172 h 1424940"/>
              <a:gd name="connsiteX71" fmla="*/ 3166491 w 6095524"/>
              <a:gd name="connsiteY71" fmla="*/ 1366361 h 1424940"/>
              <a:gd name="connsiteX72" fmla="*/ 3155347 w 6095524"/>
              <a:gd name="connsiteY72" fmla="*/ 1366742 h 1424940"/>
              <a:gd name="connsiteX73" fmla="*/ 3142869 w 6095524"/>
              <a:gd name="connsiteY73" fmla="*/ 1367409 h 1424940"/>
              <a:gd name="connsiteX74" fmla="*/ 3104578 w 6095524"/>
              <a:gd name="connsiteY74" fmla="*/ 1367981 h 1424940"/>
              <a:gd name="connsiteX75" fmla="*/ 3081337 w 6095524"/>
              <a:gd name="connsiteY75" fmla="*/ 1370838 h 1424940"/>
              <a:gd name="connsiteX76" fmla="*/ 3037047 w 6095524"/>
              <a:gd name="connsiteY76" fmla="*/ 1369124 h 1424940"/>
              <a:gd name="connsiteX77" fmla="*/ 3020663 w 6095524"/>
              <a:gd name="connsiteY77" fmla="*/ 1371600 h 1424940"/>
              <a:gd name="connsiteX78" fmla="*/ 2979230 w 6095524"/>
              <a:gd name="connsiteY78" fmla="*/ 1371886 h 1424940"/>
              <a:gd name="connsiteX79" fmla="*/ 2942082 w 6095524"/>
              <a:gd name="connsiteY79" fmla="*/ 1370457 h 1424940"/>
              <a:gd name="connsiteX80" fmla="*/ 2906268 w 6095524"/>
              <a:gd name="connsiteY80" fmla="*/ 1371219 h 1424940"/>
              <a:gd name="connsiteX81" fmla="*/ 2880646 w 6095524"/>
              <a:gd name="connsiteY81" fmla="*/ 1374362 h 1424940"/>
              <a:gd name="connsiteX82" fmla="*/ 2852833 w 6095524"/>
              <a:gd name="connsiteY82" fmla="*/ 1376267 h 1424940"/>
              <a:gd name="connsiteX83" fmla="*/ 2776157 w 6095524"/>
              <a:gd name="connsiteY83" fmla="*/ 1387602 h 1424940"/>
              <a:gd name="connsiteX84" fmla="*/ 2761965 w 6095524"/>
              <a:gd name="connsiteY84" fmla="*/ 1384840 h 1424940"/>
              <a:gd name="connsiteX85" fmla="*/ 2681383 w 6095524"/>
              <a:gd name="connsiteY85" fmla="*/ 1382268 h 1424940"/>
              <a:gd name="connsiteX86" fmla="*/ 2663857 w 6095524"/>
              <a:gd name="connsiteY86" fmla="*/ 1382459 h 1424940"/>
              <a:gd name="connsiteX87" fmla="*/ 2616803 w 6095524"/>
              <a:gd name="connsiteY87" fmla="*/ 1371219 h 1424940"/>
              <a:gd name="connsiteX88" fmla="*/ 2544223 w 6095524"/>
              <a:gd name="connsiteY88" fmla="*/ 1389031 h 1424940"/>
              <a:gd name="connsiteX89" fmla="*/ 2476309 w 6095524"/>
              <a:gd name="connsiteY89" fmla="*/ 1411319 h 1424940"/>
              <a:gd name="connsiteX90" fmla="*/ 2467737 w 6095524"/>
              <a:gd name="connsiteY90" fmla="*/ 1414177 h 1424940"/>
              <a:gd name="connsiteX91" fmla="*/ 2443353 w 6095524"/>
              <a:gd name="connsiteY91" fmla="*/ 1419035 h 1424940"/>
              <a:gd name="connsiteX92" fmla="*/ 2413159 w 6095524"/>
              <a:gd name="connsiteY92" fmla="*/ 1420749 h 1424940"/>
              <a:gd name="connsiteX93" fmla="*/ 2374868 w 6095524"/>
              <a:gd name="connsiteY93" fmla="*/ 1424940 h 1424940"/>
              <a:gd name="connsiteX94" fmla="*/ 2344198 w 6095524"/>
              <a:gd name="connsiteY94" fmla="*/ 1419701 h 1424940"/>
              <a:gd name="connsiteX95" fmla="*/ 2301335 w 6095524"/>
              <a:gd name="connsiteY95" fmla="*/ 1411891 h 1424940"/>
              <a:gd name="connsiteX96" fmla="*/ 2260949 w 6095524"/>
              <a:gd name="connsiteY96" fmla="*/ 1404461 h 1424940"/>
              <a:gd name="connsiteX97" fmla="*/ 2248186 w 6095524"/>
              <a:gd name="connsiteY97" fmla="*/ 1413224 h 1424940"/>
              <a:gd name="connsiteX98" fmla="*/ 2228469 w 6095524"/>
              <a:gd name="connsiteY98" fmla="*/ 1420844 h 1424940"/>
              <a:gd name="connsiteX99" fmla="*/ 2206562 w 6095524"/>
              <a:gd name="connsiteY99" fmla="*/ 1411700 h 1424940"/>
              <a:gd name="connsiteX100" fmla="*/ 2155317 w 6095524"/>
              <a:gd name="connsiteY100" fmla="*/ 1392746 h 1424940"/>
              <a:gd name="connsiteX101" fmla="*/ 2122932 w 6095524"/>
              <a:gd name="connsiteY101" fmla="*/ 1391888 h 1424940"/>
              <a:gd name="connsiteX102" fmla="*/ 2052542 w 6095524"/>
              <a:gd name="connsiteY102" fmla="*/ 1383792 h 1424940"/>
              <a:gd name="connsiteX103" fmla="*/ 2006537 w 6095524"/>
              <a:gd name="connsiteY103" fmla="*/ 1372267 h 1424940"/>
              <a:gd name="connsiteX104" fmla="*/ 1973486 w 6095524"/>
              <a:gd name="connsiteY104" fmla="*/ 1359218 h 1424940"/>
              <a:gd name="connsiteX105" fmla="*/ 1926146 w 6095524"/>
              <a:gd name="connsiteY105" fmla="*/ 1342168 h 1424940"/>
              <a:gd name="connsiteX106" fmla="*/ 1878616 w 6095524"/>
              <a:gd name="connsiteY106" fmla="*/ 1333310 h 1424940"/>
              <a:gd name="connsiteX107" fmla="*/ 1844231 w 6095524"/>
              <a:gd name="connsiteY107" fmla="*/ 1322165 h 1424940"/>
              <a:gd name="connsiteX108" fmla="*/ 1802225 w 6095524"/>
              <a:gd name="connsiteY108" fmla="*/ 1314545 h 1424940"/>
              <a:gd name="connsiteX109" fmla="*/ 1766983 w 6095524"/>
              <a:gd name="connsiteY109" fmla="*/ 1314260 h 1424940"/>
              <a:gd name="connsiteX110" fmla="*/ 1711738 w 6095524"/>
              <a:gd name="connsiteY110" fmla="*/ 1315593 h 1424940"/>
              <a:gd name="connsiteX111" fmla="*/ 1644111 w 6095524"/>
              <a:gd name="connsiteY111" fmla="*/ 1292543 h 1424940"/>
              <a:gd name="connsiteX112" fmla="*/ 1616774 w 6095524"/>
              <a:gd name="connsiteY112" fmla="*/ 1287399 h 1424940"/>
              <a:gd name="connsiteX113" fmla="*/ 1591056 w 6095524"/>
              <a:gd name="connsiteY113" fmla="*/ 1285018 h 1424940"/>
              <a:gd name="connsiteX114" fmla="*/ 1536478 w 6095524"/>
              <a:gd name="connsiteY114" fmla="*/ 1269683 h 1424940"/>
              <a:gd name="connsiteX115" fmla="*/ 1514285 w 6095524"/>
              <a:gd name="connsiteY115" fmla="*/ 1264634 h 1424940"/>
              <a:gd name="connsiteX116" fmla="*/ 1483233 w 6095524"/>
              <a:gd name="connsiteY116" fmla="*/ 1264730 h 1424940"/>
              <a:gd name="connsiteX117" fmla="*/ 1426750 w 6095524"/>
              <a:gd name="connsiteY117" fmla="*/ 1257681 h 1424940"/>
              <a:gd name="connsiteX118" fmla="*/ 1370362 w 6095524"/>
              <a:gd name="connsiteY118" fmla="*/ 1237107 h 1424940"/>
              <a:gd name="connsiteX119" fmla="*/ 1346454 w 6095524"/>
              <a:gd name="connsiteY119" fmla="*/ 1239107 h 1424940"/>
              <a:gd name="connsiteX120" fmla="*/ 1337882 w 6095524"/>
              <a:gd name="connsiteY120" fmla="*/ 1238631 h 1424940"/>
              <a:gd name="connsiteX121" fmla="*/ 1260825 w 6095524"/>
              <a:gd name="connsiteY121" fmla="*/ 1227296 h 1424940"/>
              <a:gd name="connsiteX122" fmla="*/ 1253109 w 6095524"/>
              <a:gd name="connsiteY122" fmla="*/ 1226058 h 1424940"/>
              <a:gd name="connsiteX123" fmla="*/ 1216915 w 6095524"/>
              <a:gd name="connsiteY123" fmla="*/ 1215962 h 1424940"/>
              <a:gd name="connsiteX124" fmla="*/ 1125664 w 6095524"/>
              <a:gd name="connsiteY124" fmla="*/ 1209675 h 1424940"/>
              <a:gd name="connsiteX125" fmla="*/ 1120045 w 6095524"/>
              <a:gd name="connsiteY125" fmla="*/ 1208913 h 1424940"/>
              <a:gd name="connsiteX126" fmla="*/ 1089469 w 6095524"/>
              <a:gd name="connsiteY126" fmla="*/ 1213961 h 1424940"/>
              <a:gd name="connsiteX127" fmla="*/ 1074325 w 6095524"/>
              <a:gd name="connsiteY127" fmla="*/ 1221105 h 1424940"/>
              <a:gd name="connsiteX128" fmla="*/ 1050703 w 6095524"/>
              <a:gd name="connsiteY128" fmla="*/ 1228535 h 1424940"/>
              <a:gd name="connsiteX129" fmla="*/ 1026700 w 6095524"/>
              <a:gd name="connsiteY129" fmla="*/ 1231297 h 1424940"/>
              <a:gd name="connsiteX130" fmla="*/ 986409 w 6095524"/>
              <a:gd name="connsiteY130" fmla="*/ 1220057 h 1424940"/>
              <a:gd name="connsiteX131" fmla="*/ 971741 w 6095524"/>
              <a:gd name="connsiteY131" fmla="*/ 1218914 h 1424940"/>
              <a:gd name="connsiteX132" fmla="*/ 939070 w 6095524"/>
              <a:gd name="connsiteY132" fmla="*/ 1213485 h 1424940"/>
              <a:gd name="connsiteX133" fmla="*/ 910495 w 6095524"/>
              <a:gd name="connsiteY133" fmla="*/ 1213866 h 1424940"/>
              <a:gd name="connsiteX134" fmla="*/ 887540 w 6095524"/>
              <a:gd name="connsiteY134" fmla="*/ 1222534 h 1424940"/>
              <a:gd name="connsiteX135" fmla="*/ 854202 w 6095524"/>
              <a:gd name="connsiteY135" fmla="*/ 1224248 h 1424940"/>
              <a:gd name="connsiteX136" fmla="*/ 832675 w 6095524"/>
              <a:gd name="connsiteY136" fmla="*/ 1217962 h 1424940"/>
              <a:gd name="connsiteX137" fmla="*/ 828294 w 6095524"/>
              <a:gd name="connsiteY137" fmla="*/ 1217105 h 1424940"/>
              <a:gd name="connsiteX138" fmla="*/ 772001 w 6095524"/>
              <a:gd name="connsiteY138" fmla="*/ 1216723 h 1424940"/>
              <a:gd name="connsiteX139" fmla="*/ 701707 w 6095524"/>
              <a:gd name="connsiteY139" fmla="*/ 1235678 h 1424940"/>
              <a:gd name="connsiteX140" fmla="*/ 690086 w 6095524"/>
              <a:gd name="connsiteY140" fmla="*/ 1239679 h 1424940"/>
              <a:gd name="connsiteX141" fmla="*/ 633412 w 6095524"/>
              <a:gd name="connsiteY141" fmla="*/ 1246632 h 1424940"/>
              <a:gd name="connsiteX142" fmla="*/ 603028 w 6095524"/>
              <a:gd name="connsiteY142" fmla="*/ 1253681 h 1424940"/>
              <a:gd name="connsiteX143" fmla="*/ 581120 w 6095524"/>
              <a:gd name="connsiteY143" fmla="*/ 1254062 h 1424940"/>
              <a:gd name="connsiteX144" fmla="*/ 554642 w 6095524"/>
              <a:gd name="connsiteY144" fmla="*/ 1266539 h 1424940"/>
              <a:gd name="connsiteX145" fmla="*/ 545973 w 6095524"/>
              <a:gd name="connsiteY145" fmla="*/ 1271969 h 1424940"/>
              <a:gd name="connsiteX146" fmla="*/ 535591 w 6095524"/>
              <a:gd name="connsiteY146" fmla="*/ 1275207 h 1424940"/>
              <a:gd name="connsiteX147" fmla="*/ 488538 w 6095524"/>
              <a:gd name="connsiteY147" fmla="*/ 1285494 h 1424940"/>
              <a:gd name="connsiteX148" fmla="*/ 480155 w 6095524"/>
              <a:gd name="connsiteY148" fmla="*/ 1291304 h 1424940"/>
              <a:gd name="connsiteX149" fmla="*/ 474535 w 6095524"/>
              <a:gd name="connsiteY149" fmla="*/ 1294924 h 1424940"/>
              <a:gd name="connsiteX150" fmla="*/ 428816 w 6095524"/>
              <a:gd name="connsiteY150" fmla="*/ 1301020 h 1424940"/>
              <a:gd name="connsiteX151" fmla="*/ 400241 w 6095524"/>
              <a:gd name="connsiteY151" fmla="*/ 1318260 h 1424940"/>
              <a:gd name="connsiteX152" fmla="*/ 392431 w 6095524"/>
              <a:gd name="connsiteY152" fmla="*/ 1325594 h 1424940"/>
              <a:gd name="connsiteX153" fmla="*/ 365093 w 6095524"/>
              <a:gd name="connsiteY153" fmla="*/ 1336643 h 1424940"/>
              <a:gd name="connsiteX154" fmla="*/ 273177 w 6095524"/>
              <a:gd name="connsiteY154" fmla="*/ 1357884 h 1424940"/>
              <a:gd name="connsiteX155" fmla="*/ 246888 w 6095524"/>
              <a:gd name="connsiteY155" fmla="*/ 1350359 h 1424940"/>
              <a:gd name="connsiteX156" fmla="*/ 196977 w 6095524"/>
              <a:gd name="connsiteY156" fmla="*/ 1370552 h 1424940"/>
              <a:gd name="connsiteX157" fmla="*/ 153352 w 6095524"/>
              <a:gd name="connsiteY157" fmla="*/ 1381982 h 1424940"/>
              <a:gd name="connsiteX158" fmla="*/ 137160 w 6095524"/>
              <a:gd name="connsiteY158" fmla="*/ 1384745 h 1424940"/>
              <a:gd name="connsiteX159" fmla="*/ 85917 w 6095524"/>
              <a:gd name="connsiteY159" fmla="*/ 1389793 h 1424940"/>
              <a:gd name="connsiteX160" fmla="*/ 59532 w 6095524"/>
              <a:gd name="connsiteY160" fmla="*/ 1401223 h 1424940"/>
              <a:gd name="connsiteX161" fmla="*/ 30325 w 6095524"/>
              <a:gd name="connsiteY161" fmla="*/ 1409974 h 1424940"/>
              <a:gd name="connsiteX162" fmla="*/ 0 w 6095524"/>
              <a:gd name="connsiteY162" fmla="*/ 1412360 h 1424940"/>
              <a:gd name="connsiteX163" fmla="*/ 0 w 6095524"/>
              <a:gd name="connsiteY163" fmla="*/ 1058622 h 1424940"/>
              <a:gd name="connsiteX164" fmla="*/ 17145 w 6095524"/>
              <a:gd name="connsiteY164" fmla="*/ 1060228 h 1424940"/>
              <a:gd name="connsiteX165" fmla="*/ 44672 w 6095524"/>
              <a:gd name="connsiteY165" fmla="*/ 1066324 h 1424940"/>
              <a:gd name="connsiteX166" fmla="*/ 84677 w 6095524"/>
              <a:gd name="connsiteY166" fmla="*/ 1076230 h 1424940"/>
              <a:gd name="connsiteX167" fmla="*/ 132017 w 6095524"/>
              <a:gd name="connsiteY167" fmla="*/ 1064990 h 1424940"/>
              <a:gd name="connsiteX168" fmla="*/ 136779 w 6095524"/>
              <a:gd name="connsiteY168" fmla="*/ 1060323 h 1424940"/>
              <a:gd name="connsiteX169" fmla="*/ 187547 w 6095524"/>
              <a:gd name="connsiteY169" fmla="*/ 1049179 h 1424940"/>
              <a:gd name="connsiteX170" fmla="*/ 270891 w 6095524"/>
              <a:gd name="connsiteY170" fmla="*/ 1036415 h 1424940"/>
              <a:gd name="connsiteX171" fmla="*/ 276320 w 6095524"/>
              <a:gd name="connsiteY171" fmla="*/ 1035558 h 1424940"/>
              <a:gd name="connsiteX172" fmla="*/ 323755 w 6095524"/>
              <a:gd name="connsiteY172" fmla="*/ 1061561 h 1424940"/>
              <a:gd name="connsiteX173" fmla="*/ 361855 w 6095524"/>
              <a:gd name="connsiteY173" fmla="*/ 1057942 h 1424940"/>
              <a:gd name="connsiteX174" fmla="*/ 379571 w 6095524"/>
              <a:gd name="connsiteY174" fmla="*/ 1039939 h 1424940"/>
              <a:gd name="connsiteX175" fmla="*/ 430530 w 6095524"/>
              <a:gd name="connsiteY175" fmla="*/ 1025747 h 1424940"/>
              <a:gd name="connsiteX176" fmla="*/ 493300 w 6095524"/>
              <a:gd name="connsiteY176" fmla="*/ 1027176 h 1424940"/>
              <a:gd name="connsiteX177" fmla="*/ 537782 w 6095524"/>
              <a:gd name="connsiteY177" fmla="*/ 1025366 h 1424940"/>
              <a:gd name="connsiteX178" fmla="*/ 562166 w 6095524"/>
              <a:gd name="connsiteY178" fmla="*/ 1015746 h 1424940"/>
              <a:gd name="connsiteX179" fmla="*/ 579596 w 6095524"/>
              <a:gd name="connsiteY179" fmla="*/ 1016699 h 1424940"/>
              <a:gd name="connsiteX180" fmla="*/ 612362 w 6095524"/>
              <a:gd name="connsiteY180" fmla="*/ 1023557 h 1424940"/>
              <a:gd name="connsiteX181" fmla="*/ 716090 w 6095524"/>
              <a:gd name="connsiteY181" fmla="*/ 1031653 h 1424940"/>
              <a:gd name="connsiteX182" fmla="*/ 758381 w 6095524"/>
              <a:gd name="connsiteY182" fmla="*/ 1018985 h 1424940"/>
              <a:gd name="connsiteX183" fmla="*/ 771049 w 6095524"/>
              <a:gd name="connsiteY183" fmla="*/ 1018699 h 1424940"/>
              <a:gd name="connsiteX184" fmla="*/ 799433 w 6095524"/>
              <a:gd name="connsiteY184" fmla="*/ 1023652 h 1424940"/>
              <a:gd name="connsiteX185" fmla="*/ 858012 w 6095524"/>
              <a:gd name="connsiteY185" fmla="*/ 1020318 h 1424940"/>
              <a:gd name="connsiteX186" fmla="*/ 879634 w 6095524"/>
              <a:gd name="connsiteY186" fmla="*/ 1015270 h 1424940"/>
              <a:gd name="connsiteX187" fmla="*/ 891635 w 6095524"/>
              <a:gd name="connsiteY187" fmla="*/ 1012031 h 1424940"/>
              <a:gd name="connsiteX188" fmla="*/ 953262 w 6095524"/>
              <a:gd name="connsiteY188" fmla="*/ 1003078 h 1424940"/>
              <a:gd name="connsiteX189" fmla="*/ 980694 w 6095524"/>
              <a:gd name="connsiteY189" fmla="*/ 993458 h 1424940"/>
              <a:gd name="connsiteX190" fmla="*/ 988124 w 6095524"/>
              <a:gd name="connsiteY190" fmla="*/ 992029 h 1424940"/>
              <a:gd name="connsiteX191" fmla="*/ 1028795 w 6095524"/>
              <a:gd name="connsiteY191" fmla="*/ 996029 h 1424940"/>
              <a:gd name="connsiteX192" fmla="*/ 1059275 w 6095524"/>
              <a:gd name="connsiteY192" fmla="*/ 1011555 h 1424940"/>
              <a:gd name="connsiteX193" fmla="*/ 1065181 w 6095524"/>
              <a:gd name="connsiteY193" fmla="*/ 1016794 h 1424940"/>
              <a:gd name="connsiteX194" fmla="*/ 1150144 w 6095524"/>
              <a:gd name="connsiteY194" fmla="*/ 1014984 h 1424940"/>
              <a:gd name="connsiteX195" fmla="*/ 1163193 w 6095524"/>
              <a:gd name="connsiteY195" fmla="*/ 1012793 h 1424940"/>
              <a:gd name="connsiteX196" fmla="*/ 1226249 w 6095524"/>
              <a:gd name="connsiteY196" fmla="*/ 1021937 h 1424940"/>
              <a:gd name="connsiteX197" fmla="*/ 1244632 w 6095524"/>
              <a:gd name="connsiteY197" fmla="*/ 1023747 h 1424940"/>
              <a:gd name="connsiteX198" fmla="*/ 1310545 w 6095524"/>
              <a:gd name="connsiteY198" fmla="*/ 1031939 h 1424940"/>
              <a:gd name="connsiteX199" fmla="*/ 1319879 w 6095524"/>
              <a:gd name="connsiteY199" fmla="*/ 1024319 h 1424940"/>
              <a:gd name="connsiteX200" fmla="*/ 1346740 w 6095524"/>
              <a:gd name="connsiteY200" fmla="*/ 1005173 h 1424940"/>
              <a:gd name="connsiteX201" fmla="*/ 1399699 w 6095524"/>
              <a:gd name="connsiteY201" fmla="*/ 988219 h 1424940"/>
              <a:gd name="connsiteX202" fmla="*/ 1414082 w 6095524"/>
              <a:gd name="connsiteY202" fmla="*/ 989171 h 1424940"/>
              <a:gd name="connsiteX203" fmla="*/ 1450467 w 6095524"/>
              <a:gd name="connsiteY203" fmla="*/ 1017461 h 1424940"/>
              <a:gd name="connsiteX204" fmla="*/ 1468184 w 6095524"/>
              <a:gd name="connsiteY204" fmla="*/ 1028795 h 1424940"/>
              <a:gd name="connsiteX205" fmla="*/ 1518476 w 6095524"/>
              <a:gd name="connsiteY205" fmla="*/ 1049655 h 1424940"/>
              <a:gd name="connsiteX206" fmla="*/ 1522667 w 6095524"/>
              <a:gd name="connsiteY206" fmla="*/ 1053465 h 1424940"/>
              <a:gd name="connsiteX207" fmla="*/ 1559814 w 6095524"/>
              <a:gd name="connsiteY207" fmla="*/ 1098709 h 1424940"/>
              <a:gd name="connsiteX208" fmla="*/ 1568196 w 6095524"/>
              <a:gd name="connsiteY208" fmla="*/ 1106424 h 1424940"/>
              <a:gd name="connsiteX209" fmla="*/ 1578293 w 6095524"/>
              <a:gd name="connsiteY209" fmla="*/ 1118426 h 1424940"/>
              <a:gd name="connsiteX210" fmla="*/ 1609820 w 6095524"/>
              <a:gd name="connsiteY210" fmla="*/ 1141667 h 1424940"/>
              <a:gd name="connsiteX211" fmla="*/ 1648873 w 6095524"/>
              <a:gd name="connsiteY211" fmla="*/ 1149096 h 1424940"/>
              <a:gd name="connsiteX212" fmla="*/ 1696022 w 6095524"/>
              <a:gd name="connsiteY212" fmla="*/ 1160431 h 1424940"/>
              <a:gd name="connsiteX213" fmla="*/ 1715739 w 6095524"/>
              <a:gd name="connsiteY213" fmla="*/ 1168051 h 1424940"/>
              <a:gd name="connsiteX214" fmla="*/ 1768602 w 6095524"/>
              <a:gd name="connsiteY214" fmla="*/ 1182529 h 1424940"/>
              <a:gd name="connsiteX215" fmla="*/ 1806321 w 6095524"/>
              <a:gd name="connsiteY215" fmla="*/ 1194721 h 1424940"/>
              <a:gd name="connsiteX216" fmla="*/ 1860709 w 6095524"/>
              <a:gd name="connsiteY216" fmla="*/ 1201865 h 1424940"/>
              <a:gd name="connsiteX217" fmla="*/ 1887093 w 6095524"/>
              <a:gd name="connsiteY217" fmla="*/ 1202150 h 1424940"/>
              <a:gd name="connsiteX218" fmla="*/ 1935575 w 6095524"/>
              <a:gd name="connsiteY218" fmla="*/ 1238726 h 1424940"/>
              <a:gd name="connsiteX219" fmla="*/ 1974247 w 6095524"/>
              <a:gd name="connsiteY219" fmla="*/ 1262920 h 1424940"/>
              <a:gd name="connsiteX220" fmla="*/ 2014919 w 6095524"/>
              <a:gd name="connsiteY220" fmla="*/ 1251204 h 1424940"/>
              <a:gd name="connsiteX221" fmla="*/ 2025968 w 6095524"/>
              <a:gd name="connsiteY221" fmla="*/ 1240155 h 1424940"/>
              <a:gd name="connsiteX222" fmla="*/ 2092643 w 6095524"/>
              <a:gd name="connsiteY222" fmla="*/ 1229678 h 1424940"/>
              <a:gd name="connsiteX223" fmla="*/ 2187893 w 6095524"/>
              <a:gd name="connsiteY223" fmla="*/ 1229297 h 1424940"/>
              <a:gd name="connsiteX224" fmla="*/ 2346294 w 6095524"/>
              <a:gd name="connsiteY224" fmla="*/ 1205484 h 1424940"/>
              <a:gd name="connsiteX225" fmla="*/ 2373916 w 6095524"/>
              <a:gd name="connsiteY225" fmla="*/ 1194435 h 1424940"/>
              <a:gd name="connsiteX226" fmla="*/ 2404967 w 6095524"/>
              <a:gd name="connsiteY226" fmla="*/ 1191673 h 1424940"/>
              <a:gd name="connsiteX227" fmla="*/ 2416874 w 6095524"/>
              <a:gd name="connsiteY227" fmla="*/ 1198436 h 1424940"/>
              <a:gd name="connsiteX228" fmla="*/ 2468975 w 6095524"/>
              <a:gd name="connsiteY228" fmla="*/ 1208532 h 1424940"/>
              <a:gd name="connsiteX229" fmla="*/ 2478882 w 6095524"/>
              <a:gd name="connsiteY229" fmla="*/ 1208723 h 1424940"/>
              <a:gd name="connsiteX230" fmla="*/ 2512791 w 6095524"/>
              <a:gd name="connsiteY230" fmla="*/ 1204436 h 1424940"/>
              <a:gd name="connsiteX231" fmla="*/ 2544223 w 6095524"/>
              <a:gd name="connsiteY231" fmla="*/ 1201960 h 1424940"/>
              <a:gd name="connsiteX232" fmla="*/ 2623471 w 6095524"/>
              <a:gd name="connsiteY232" fmla="*/ 1210056 h 1424940"/>
              <a:gd name="connsiteX233" fmla="*/ 2684241 w 6095524"/>
              <a:gd name="connsiteY233" fmla="*/ 1208151 h 1424940"/>
              <a:gd name="connsiteX234" fmla="*/ 2712244 w 6095524"/>
              <a:gd name="connsiteY234" fmla="*/ 1210056 h 1424940"/>
              <a:gd name="connsiteX235" fmla="*/ 2728055 w 6095524"/>
              <a:gd name="connsiteY235" fmla="*/ 1212914 h 1424940"/>
              <a:gd name="connsiteX236" fmla="*/ 2763869 w 6095524"/>
              <a:gd name="connsiteY236" fmla="*/ 1232821 h 1424940"/>
              <a:gd name="connsiteX237" fmla="*/ 2783491 w 6095524"/>
              <a:gd name="connsiteY237" fmla="*/ 1237298 h 1424940"/>
              <a:gd name="connsiteX238" fmla="*/ 2842546 w 6095524"/>
              <a:gd name="connsiteY238" fmla="*/ 1236917 h 1424940"/>
              <a:gd name="connsiteX239" fmla="*/ 2931128 w 6095524"/>
              <a:gd name="connsiteY239" fmla="*/ 1206913 h 1424940"/>
              <a:gd name="connsiteX240" fmla="*/ 2940368 w 6095524"/>
              <a:gd name="connsiteY240" fmla="*/ 1202912 h 1424940"/>
              <a:gd name="connsiteX241" fmla="*/ 2985421 w 6095524"/>
              <a:gd name="connsiteY241" fmla="*/ 1197959 h 1424940"/>
              <a:gd name="connsiteX242" fmla="*/ 3015996 w 6095524"/>
              <a:gd name="connsiteY242" fmla="*/ 1204722 h 1424940"/>
              <a:gd name="connsiteX243" fmla="*/ 3057621 w 6095524"/>
              <a:gd name="connsiteY243" fmla="*/ 1218724 h 1424940"/>
              <a:gd name="connsiteX244" fmla="*/ 3095054 w 6095524"/>
              <a:gd name="connsiteY244" fmla="*/ 1230440 h 1424940"/>
              <a:gd name="connsiteX245" fmla="*/ 3122295 w 6095524"/>
              <a:gd name="connsiteY245" fmla="*/ 1243679 h 1424940"/>
              <a:gd name="connsiteX246" fmla="*/ 3184589 w 6095524"/>
              <a:gd name="connsiteY246" fmla="*/ 1253395 h 1424940"/>
              <a:gd name="connsiteX247" fmla="*/ 3191066 w 6095524"/>
              <a:gd name="connsiteY247" fmla="*/ 1255014 h 1424940"/>
              <a:gd name="connsiteX248" fmla="*/ 3237929 w 6095524"/>
              <a:gd name="connsiteY248" fmla="*/ 1243203 h 1424940"/>
              <a:gd name="connsiteX249" fmla="*/ 3294221 w 6095524"/>
              <a:gd name="connsiteY249" fmla="*/ 1231202 h 1424940"/>
              <a:gd name="connsiteX250" fmla="*/ 3314319 w 6095524"/>
              <a:gd name="connsiteY250" fmla="*/ 1235297 h 1424940"/>
              <a:gd name="connsiteX251" fmla="*/ 3341846 w 6095524"/>
              <a:gd name="connsiteY251" fmla="*/ 1241108 h 1424940"/>
              <a:gd name="connsiteX252" fmla="*/ 3367373 w 6095524"/>
              <a:gd name="connsiteY252" fmla="*/ 1238060 h 1424940"/>
              <a:gd name="connsiteX253" fmla="*/ 3382899 w 6095524"/>
              <a:gd name="connsiteY253" fmla="*/ 1237774 h 1424940"/>
              <a:gd name="connsiteX254" fmla="*/ 3453765 w 6095524"/>
              <a:gd name="connsiteY254" fmla="*/ 1273397 h 1424940"/>
              <a:gd name="connsiteX255" fmla="*/ 3471767 w 6095524"/>
              <a:gd name="connsiteY255" fmla="*/ 1276350 h 1424940"/>
              <a:gd name="connsiteX256" fmla="*/ 3481959 w 6095524"/>
              <a:gd name="connsiteY256" fmla="*/ 1280732 h 1424940"/>
              <a:gd name="connsiteX257" fmla="*/ 3543396 w 6095524"/>
              <a:gd name="connsiteY257" fmla="*/ 1324928 h 1424940"/>
              <a:gd name="connsiteX258" fmla="*/ 3569494 w 6095524"/>
              <a:gd name="connsiteY258" fmla="*/ 1333881 h 1424940"/>
              <a:gd name="connsiteX259" fmla="*/ 3598164 w 6095524"/>
              <a:gd name="connsiteY259" fmla="*/ 1332071 h 1424940"/>
              <a:gd name="connsiteX260" fmla="*/ 3614738 w 6095524"/>
              <a:gd name="connsiteY260" fmla="*/ 1328833 h 1424940"/>
              <a:gd name="connsiteX261" fmla="*/ 3655886 w 6095524"/>
              <a:gd name="connsiteY261" fmla="*/ 1300734 h 1424940"/>
              <a:gd name="connsiteX262" fmla="*/ 3679317 w 6095524"/>
              <a:gd name="connsiteY262" fmla="*/ 1301687 h 1424940"/>
              <a:gd name="connsiteX263" fmla="*/ 3715893 w 6095524"/>
              <a:gd name="connsiteY263" fmla="*/ 1321022 h 1424940"/>
              <a:gd name="connsiteX264" fmla="*/ 3782282 w 6095524"/>
              <a:gd name="connsiteY264" fmla="*/ 1329690 h 1424940"/>
              <a:gd name="connsiteX265" fmla="*/ 3816001 w 6095524"/>
              <a:gd name="connsiteY265" fmla="*/ 1302639 h 1424940"/>
              <a:gd name="connsiteX266" fmla="*/ 3833431 w 6095524"/>
              <a:gd name="connsiteY266" fmla="*/ 1276636 h 1424940"/>
              <a:gd name="connsiteX267" fmla="*/ 3883819 w 6095524"/>
              <a:gd name="connsiteY267" fmla="*/ 1246442 h 1424940"/>
              <a:gd name="connsiteX268" fmla="*/ 3895821 w 6095524"/>
              <a:gd name="connsiteY268" fmla="*/ 1257681 h 1424940"/>
              <a:gd name="connsiteX269" fmla="*/ 3932778 w 6095524"/>
              <a:gd name="connsiteY269" fmla="*/ 1262444 h 1424940"/>
              <a:gd name="connsiteX270" fmla="*/ 3972782 w 6095524"/>
              <a:gd name="connsiteY270" fmla="*/ 1262063 h 1424940"/>
              <a:gd name="connsiteX271" fmla="*/ 4042505 w 6095524"/>
              <a:gd name="connsiteY271" fmla="*/ 1267111 h 1424940"/>
              <a:gd name="connsiteX272" fmla="*/ 4088892 w 6095524"/>
              <a:gd name="connsiteY272" fmla="*/ 1238250 h 1424940"/>
              <a:gd name="connsiteX273" fmla="*/ 4106609 w 6095524"/>
              <a:gd name="connsiteY273" fmla="*/ 1226344 h 1424940"/>
              <a:gd name="connsiteX274" fmla="*/ 4123182 w 6095524"/>
              <a:gd name="connsiteY274" fmla="*/ 1218724 h 1424940"/>
              <a:gd name="connsiteX275" fmla="*/ 4142328 w 6095524"/>
              <a:gd name="connsiteY275" fmla="*/ 1214438 h 1424940"/>
              <a:gd name="connsiteX276" fmla="*/ 4188524 w 6095524"/>
              <a:gd name="connsiteY276" fmla="*/ 1198245 h 1424940"/>
              <a:gd name="connsiteX277" fmla="*/ 4213860 w 6095524"/>
              <a:gd name="connsiteY277" fmla="*/ 1182338 h 1424940"/>
              <a:gd name="connsiteX278" fmla="*/ 4270820 w 6095524"/>
              <a:gd name="connsiteY278" fmla="*/ 1167003 h 1424940"/>
              <a:gd name="connsiteX279" fmla="*/ 4309587 w 6095524"/>
              <a:gd name="connsiteY279" fmla="*/ 1153287 h 1424940"/>
              <a:gd name="connsiteX280" fmla="*/ 4350449 w 6095524"/>
              <a:gd name="connsiteY280" fmla="*/ 1129665 h 1424940"/>
              <a:gd name="connsiteX281" fmla="*/ 4356164 w 6095524"/>
              <a:gd name="connsiteY281" fmla="*/ 1126046 h 1424940"/>
              <a:gd name="connsiteX282" fmla="*/ 4369880 w 6095524"/>
              <a:gd name="connsiteY282" fmla="*/ 1110520 h 1424940"/>
              <a:gd name="connsiteX283" fmla="*/ 4389787 w 6095524"/>
              <a:gd name="connsiteY283" fmla="*/ 1057085 h 1424940"/>
              <a:gd name="connsiteX284" fmla="*/ 4395502 w 6095524"/>
              <a:gd name="connsiteY284" fmla="*/ 1046226 h 1424940"/>
              <a:gd name="connsiteX285" fmla="*/ 4447413 w 6095524"/>
              <a:gd name="connsiteY285" fmla="*/ 1009650 h 1424940"/>
              <a:gd name="connsiteX286" fmla="*/ 4466654 w 6095524"/>
              <a:gd name="connsiteY286" fmla="*/ 1013079 h 1424940"/>
              <a:gd name="connsiteX287" fmla="*/ 4487894 w 6095524"/>
              <a:gd name="connsiteY287" fmla="*/ 1025081 h 1424940"/>
              <a:gd name="connsiteX288" fmla="*/ 4534472 w 6095524"/>
              <a:gd name="connsiteY288" fmla="*/ 1028224 h 1424940"/>
              <a:gd name="connsiteX289" fmla="*/ 4551903 w 6095524"/>
              <a:gd name="connsiteY289" fmla="*/ 1022033 h 1424940"/>
              <a:gd name="connsiteX290" fmla="*/ 4582382 w 6095524"/>
              <a:gd name="connsiteY290" fmla="*/ 1005364 h 1424940"/>
              <a:gd name="connsiteX291" fmla="*/ 4605909 w 6095524"/>
              <a:gd name="connsiteY291" fmla="*/ 979551 h 1424940"/>
              <a:gd name="connsiteX292" fmla="*/ 4640104 w 6095524"/>
              <a:gd name="connsiteY292" fmla="*/ 936879 h 1424940"/>
              <a:gd name="connsiteX293" fmla="*/ 4705731 w 6095524"/>
              <a:gd name="connsiteY293" fmla="*/ 920591 h 1424940"/>
              <a:gd name="connsiteX294" fmla="*/ 4730973 w 6095524"/>
              <a:gd name="connsiteY294" fmla="*/ 915162 h 1424940"/>
              <a:gd name="connsiteX295" fmla="*/ 4822794 w 6095524"/>
              <a:gd name="connsiteY295" fmla="*/ 892397 h 1424940"/>
              <a:gd name="connsiteX296" fmla="*/ 4830794 w 6095524"/>
              <a:gd name="connsiteY296" fmla="*/ 891635 h 1424940"/>
              <a:gd name="connsiteX297" fmla="*/ 4894421 w 6095524"/>
              <a:gd name="connsiteY297" fmla="*/ 865442 h 1424940"/>
              <a:gd name="connsiteX298" fmla="*/ 4909756 w 6095524"/>
              <a:gd name="connsiteY298" fmla="*/ 858964 h 1424940"/>
              <a:gd name="connsiteX299" fmla="*/ 4928521 w 6095524"/>
              <a:gd name="connsiteY299" fmla="*/ 842391 h 1424940"/>
              <a:gd name="connsiteX300" fmla="*/ 4945857 w 6095524"/>
              <a:gd name="connsiteY300" fmla="*/ 795623 h 1424940"/>
              <a:gd name="connsiteX301" fmla="*/ 4966145 w 6095524"/>
              <a:gd name="connsiteY301" fmla="*/ 774287 h 1424940"/>
              <a:gd name="connsiteX302" fmla="*/ 4980909 w 6095524"/>
              <a:gd name="connsiteY302" fmla="*/ 761333 h 1424940"/>
              <a:gd name="connsiteX303" fmla="*/ 4993862 w 6095524"/>
              <a:gd name="connsiteY303" fmla="*/ 741712 h 1424940"/>
              <a:gd name="connsiteX304" fmla="*/ 5006816 w 6095524"/>
              <a:gd name="connsiteY304" fmla="*/ 694754 h 1424940"/>
              <a:gd name="connsiteX305" fmla="*/ 5026724 w 6095524"/>
              <a:gd name="connsiteY305" fmla="*/ 653129 h 1424940"/>
              <a:gd name="connsiteX306" fmla="*/ 5062538 w 6095524"/>
              <a:gd name="connsiteY306" fmla="*/ 630079 h 1424940"/>
              <a:gd name="connsiteX307" fmla="*/ 5084731 w 6095524"/>
              <a:gd name="connsiteY307" fmla="*/ 617982 h 1424940"/>
              <a:gd name="connsiteX308" fmla="*/ 5172647 w 6095524"/>
              <a:gd name="connsiteY308" fmla="*/ 630174 h 1424940"/>
              <a:gd name="connsiteX309" fmla="*/ 5232654 w 6095524"/>
              <a:gd name="connsiteY309" fmla="*/ 642080 h 1424940"/>
              <a:gd name="connsiteX310" fmla="*/ 5252371 w 6095524"/>
              <a:gd name="connsiteY310" fmla="*/ 637508 h 1424940"/>
              <a:gd name="connsiteX311" fmla="*/ 5308092 w 6095524"/>
              <a:gd name="connsiteY311" fmla="*/ 598646 h 1424940"/>
              <a:gd name="connsiteX312" fmla="*/ 5363147 w 6095524"/>
              <a:gd name="connsiteY312" fmla="*/ 581311 h 1424940"/>
              <a:gd name="connsiteX313" fmla="*/ 5404580 w 6095524"/>
              <a:gd name="connsiteY313" fmla="*/ 576358 h 1424940"/>
              <a:gd name="connsiteX314" fmla="*/ 5440203 w 6095524"/>
              <a:gd name="connsiteY314" fmla="*/ 572548 h 1424940"/>
              <a:gd name="connsiteX315" fmla="*/ 5482971 w 6095524"/>
              <a:gd name="connsiteY315" fmla="*/ 561880 h 1424940"/>
              <a:gd name="connsiteX316" fmla="*/ 5507165 w 6095524"/>
              <a:gd name="connsiteY316" fmla="*/ 550259 h 1424940"/>
              <a:gd name="connsiteX317" fmla="*/ 5545645 w 6095524"/>
              <a:gd name="connsiteY317" fmla="*/ 533591 h 1424940"/>
              <a:gd name="connsiteX318" fmla="*/ 5585079 w 6095524"/>
              <a:gd name="connsiteY318" fmla="*/ 511969 h 1424940"/>
              <a:gd name="connsiteX319" fmla="*/ 5615368 w 6095524"/>
              <a:gd name="connsiteY319" fmla="*/ 481679 h 1424940"/>
              <a:gd name="connsiteX320" fmla="*/ 5631656 w 6095524"/>
              <a:gd name="connsiteY320" fmla="*/ 456152 h 1424940"/>
              <a:gd name="connsiteX321" fmla="*/ 5679377 w 6095524"/>
              <a:gd name="connsiteY321" fmla="*/ 419576 h 1424940"/>
              <a:gd name="connsiteX322" fmla="*/ 5722525 w 6095524"/>
              <a:gd name="connsiteY322" fmla="*/ 350615 h 1424940"/>
              <a:gd name="connsiteX323" fmla="*/ 5749576 w 6095524"/>
              <a:gd name="connsiteY323" fmla="*/ 321945 h 1424940"/>
              <a:gd name="connsiteX324" fmla="*/ 5764911 w 6095524"/>
              <a:gd name="connsiteY324" fmla="*/ 313849 h 1424940"/>
              <a:gd name="connsiteX325" fmla="*/ 5791009 w 6095524"/>
              <a:gd name="connsiteY325" fmla="*/ 293942 h 1424940"/>
              <a:gd name="connsiteX326" fmla="*/ 5806440 w 6095524"/>
              <a:gd name="connsiteY326" fmla="*/ 279178 h 1424940"/>
              <a:gd name="connsiteX327" fmla="*/ 5848636 w 6095524"/>
              <a:gd name="connsiteY327" fmla="*/ 224885 h 1424940"/>
              <a:gd name="connsiteX328" fmla="*/ 5861590 w 6095524"/>
              <a:gd name="connsiteY328" fmla="*/ 208788 h 1424940"/>
              <a:gd name="connsiteX329" fmla="*/ 5888355 w 6095524"/>
              <a:gd name="connsiteY329" fmla="*/ 181166 h 1424940"/>
              <a:gd name="connsiteX330" fmla="*/ 5900071 w 6095524"/>
              <a:gd name="connsiteY330" fmla="*/ 172784 h 1424940"/>
              <a:gd name="connsiteX331" fmla="*/ 5920740 w 6095524"/>
              <a:gd name="connsiteY331" fmla="*/ 150305 h 1424940"/>
              <a:gd name="connsiteX332" fmla="*/ 5969985 w 6095524"/>
              <a:gd name="connsiteY332" fmla="*/ 91345 h 1424940"/>
              <a:gd name="connsiteX333" fmla="*/ 5991130 w 6095524"/>
              <a:gd name="connsiteY333" fmla="*/ 58293 h 1424940"/>
              <a:gd name="connsiteX334" fmla="*/ 6033325 w 6095524"/>
              <a:gd name="connsiteY334" fmla="*/ 33909 h 1424940"/>
              <a:gd name="connsiteX335" fmla="*/ 6054376 w 6095524"/>
              <a:gd name="connsiteY335" fmla="*/ 20955 h 1424940"/>
              <a:gd name="connsiteX336" fmla="*/ 6095524 w 6095524"/>
              <a:gd name="connsiteY336" fmla="*/ 0 h 142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6095524" h="1424940">
                <a:moveTo>
                  <a:pt x="6095524" y="0"/>
                </a:moveTo>
                <a:cubicBezTo>
                  <a:pt x="6095524" y="7811"/>
                  <a:pt x="6095524" y="12573"/>
                  <a:pt x="6095524" y="17431"/>
                </a:cubicBezTo>
                <a:lnTo>
                  <a:pt x="6095524" y="216290"/>
                </a:lnTo>
                <a:lnTo>
                  <a:pt x="6079998" y="230600"/>
                </a:lnTo>
                <a:cubicBezTo>
                  <a:pt x="6058567" y="241363"/>
                  <a:pt x="6035706" y="251079"/>
                  <a:pt x="6012751" y="260699"/>
                </a:cubicBezTo>
                <a:cubicBezTo>
                  <a:pt x="6006084" y="263462"/>
                  <a:pt x="5998749" y="264986"/>
                  <a:pt x="5992749" y="268700"/>
                </a:cubicBezTo>
                <a:cubicBezTo>
                  <a:pt x="5965126" y="285655"/>
                  <a:pt x="5938361" y="303943"/>
                  <a:pt x="5910358" y="320231"/>
                </a:cubicBezTo>
                <a:cubicBezTo>
                  <a:pt x="5881497" y="337090"/>
                  <a:pt x="5855684" y="356997"/>
                  <a:pt x="5835777" y="383953"/>
                </a:cubicBezTo>
                <a:cubicBezTo>
                  <a:pt x="5817298" y="409004"/>
                  <a:pt x="5799391" y="434435"/>
                  <a:pt x="5781008" y="459581"/>
                </a:cubicBezTo>
                <a:cubicBezTo>
                  <a:pt x="5776341" y="465963"/>
                  <a:pt x="5772054" y="473488"/>
                  <a:pt x="5765673" y="477584"/>
                </a:cubicBezTo>
                <a:cubicBezTo>
                  <a:pt x="5752433" y="486156"/>
                  <a:pt x="5737955" y="493109"/>
                  <a:pt x="5723763" y="500158"/>
                </a:cubicBezTo>
                <a:cubicBezTo>
                  <a:pt x="5711571" y="506159"/>
                  <a:pt x="5698617" y="510635"/>
                  <a:pt x="5686711" y="517112"/>
                </a:cubicBezTo>
                <a:cubicBezTo>
                  <a:pt x="5677186" y="522256"/>
                  <a:pt x="5668708" y="529400"/>
                  <a:pt x="5659850" y="535877"/>
                </a:cubicBezTo>
                <a:cubicBezTo>
                  <a:pt x="5652135" y="541496"/>
                  <a:pt x="5643658" y="546354"/>
                  <a:pt x="5637181" y="553117"/>
                </a:cubicBezTo>
                <a:cubicBezTo>
                  <a:pt x="5621369" y="569500"/>
                  <a:pt x="5605462" y="585597"/>
                  <a:pt x="5585841" y="597694"/>
                </a:cubicBezTo>
                <a:cubicBezTo>
                  <a:pt x="5566505" y="609695"/>
                  <a:pt x="5548217" y="623126"/>
                  <a:pt x="5528977" y="635318"/>
                </a:cubicBezTo>
                <a:cubicBezTo>
                  <a:pt x="5510117" y="647224"/>
                  <a:pt x="5493067" y="660273"/>
                  <a:pt x="5483256" y="681419"/>
                </a:cubicBezTo>
                <a:cubicBezTo>
                  <a:pt x="5478875" y="690753"/>
                  <a:pt x="5472684" y="700945"/>
                  <a:pt x="5464397" y="706374"/>
                </a:cubicBezTo>
                <a:cubicBezTo>
                  <a:pt x="5452586" y="714089"/>
                  <a:pt x="5437632" y="716852"/>
                  <a:pt x="5424773" y="723424"/>
                </a:cubicBezTo>
                <a:cubicBezTo>
                  <a:pt x="5409628" y="731139"/>
                  <a:pt x="5392103" y="737807"/>
                  <a:pt x="5381815" y="750094"/>
                </a:cubicBezTo>
                <a:cubicBezTo>
                  <a:pt x="5372671" y="761048"/>
                  <a:pt x="5363432" y="769620"/>
                  <a:pt x="5351335" y="776573"/>
                </a:cubicBezTo>
                <a:cubicBezTo>
                  <a:pt x="5342858" y="781431"/>
                  <a:pt x="5336572" y="790289"/>
                  <a:pt x="5327809" y="794290"/>
                </a:cubicBezTo>
                <a:cubicBezTo>
                  <a:pt x="5316284" y="799624"/>
                  <a:pt x="5304663" y="803815"/>
                  <a:pt x="5294566" y="812102"/>
                </a:cubicBezTo>
                <a:cubicBezTo>
                  <a:pt x="5284089" y="820674"/>
                  <a:pt x="5272183" y="827437"/>
                  <a:pt x="5261229" y="835438"/>
                </a:cubicBezTo>
                <a:cubicBezTo>
                  <a:pt x="5255419" y="839724"/>
                  <a:pt x="5250656" y="845344"/>
                  <a:pt x="5245037" y="849821"/>
                </a:cubicBezTo>
                <a:cubicBezTo>
                  <a:pt x="5234750" y="858012"/>
                  <a:pt x="5224272" y="866013"/>
                  <a:pt x="5213699" y="873728"/>
                </a:cubicBezTo>
                <a:cubicBezTo>
                  <a:pt x="5203127" y="881444"/>
                  <a:pt x="5193030" y="890397"/>
                  <a:pt x="5181409" y="896017"/>
                </a:cubicBezTo>
                <a:cubicBezTo>
                  <a:pt x="5161598" y="905542"/>
                  <a:pt x="5139976" y="911257"/>
                  <a:pt x="5120735" y="921544"/>
                </a:cubicBezTo>
                <a:cubicBezTo>
                  <a:pt x="5101209" y="932021"/>
                  <a:pt x="5082826" y="945166"/>
                  <a:pt x="5065490" y="959072"/>
                </a:cubicBezTo>
                <a:cubicBezTo>
                  <a:pt x="5051774" y="970026"/>
                  <a:pt x="5038916" y="980885"/>
                  <a:pt x="5021675" y="986504"/>
                </a:cubicBezTo>
                <a:cubicBezTo>
                  <a:pt x="5012055" y="989648"/>
                  <a:pt x="5001959" y="996506"/>
                  <a:pt x="4996148" y="1004507"/>
                </a:cubicBezTo>
                <a:cubicBezTo>
                  <a:pt x="4983575" y="1021937"/>
                  <a:pt x="4967478" y="1034225"/>
                  <a:pt x="4949285" y="1044702"/>
                </a:cubicBezTo>
                <a:cubicBezTo>
                  <a:pt x="4924996" y="1058799"/>
                  <a:pt x="4900993" y="1073182"/>
                  <a:pt x="4876609" y="1086993"/>
                </a:cubicBezTo>
                <a:cubicBezTo>
                  <a:pt x="4862227" y="1095185"/>
                  <a:pt x="4847940" y="1103852"/>
                  <a:pt x="4832699" y="1109853"/>
                </a:cubicBezTo>
                <a:cubicBezTo>
                  <a:pt x="4801553" y="1122236"/>
                  <a:pt x="4769644" y="1132808"/>
                  <a:pt x="4738211" y="1144334"/>
                </a:cubicBezTo>
                <a:cubicBezTo>
                  <a:pt x="4727924" y="1148048"/>
                  <a:pt x="4718209" y="1153382"/>
                  <a:pt x="4707731" y="1156621"/>
                </a:cubicBezTo>
                <a:cubicBezTo>
                  <a:pt x="4696396" y="1160145"/>
                  <a:pt x="4684205" y="1161193"/>
                  <a:pt x="4672870" y="1164717"/>
                </a:cubicBezTo>
                <a:cubicBezTo>
                  <a:pt x="4654010" y="1170527"/>
                  <a:pt x="4635722" y="1177957"/>
                  <a:pt x="4616863" y="1183862"/>
                </a:cubicBezTo>
                <a:cubicBezTo>
                  <a:pt x="4580477" y="1195197"/>
                  <a:pt x="4543996" y="1206056"/>
                  <a:pt x="4507516" y="1216819"/>
                </a:cubicBezTo>
                <a:cubicBezTo>
                  <a:pt x="4499706" y="1219105"/>
                  <a:pt x="4491228" y="1219391"/>
                  <a:pt x="4483513" y="1221867"/>
                </a:cubicBezTo>
                <a:cubicBezTo>
                  <a:pt x="4463034" y="1228535"/>
                  <a:pt x="4442650" y="1235773"/>
                  <a:pt x="4422362" y="1243108"/>
                </a:cubicBezTo>
                <a:cubicBezTo>
                  <a:pt x="4410075" y="1247585"/>
                  <a:pt x="4398073" y="1253109"/>
                  <a:pt x="4385691" y="1257395"/>
                </a:cubicBezTo>
                <a:cubicBezTo>
                  <a:pt x="4375785" y="1260824"/>
                  <a:pt x="4365593" y="1263491"/>
                  <a:pt x="4355306" y="1265587"/>
                </a:cubicBezTo>
                <a:cubicBezTo>
                  <a:pt x="4346448" y="1267397"/>
                  <a:pt x="4337209" y="1267206"/>
                  <a:pt x="4328446" y="1269397"/>
                </a:cubicBezTo>
                <a:cubicBezTo>
                  <a:pt x="4304728" y="1275302"/>
                  <a:pt x="4281297" y="1281970"/>
                  <a:pt x="4257770" y="1288256"/>
                </a:cubicBezTo>
                <a:cubicBezTo>
                  <a:pt x="4248341" y="1290733"/>
                  <a:pt x="4238720" y="1292543"/>
                  <a:pt x="4229576" y="1295686"/>
                </a:cubicBezTo>
                <a:cubicBezTo>
                  <a:pt x="4205097" y="1303973"/>
                  <a:pt x="4180999" y="1313402"/>
                  <a:pt x="4156424" y="1321213"/>
                </a:cubicBezTo>
                <a:cubicBezTo>
                  <a:pt x="4136041" y="1327690"/>
                  <a:pt x="4115086" y="1332357"/>
                  <a:pt x="4094416" y="1338072"/>
                </a:cubicBezTo>
                <a:cubicBezTo>
                  <a:pt x="4085653" y="1340549"/>
                  <a:pt x="4077271" y="1344073"/>
                  <a:pt x="4068509" y="1346168"/>
                </a:cubicBezTo>
                <a:cubicBezTo>
                  <a:pt x="4048887" y="1350931"/>
                  <a:pt x="4028980" y="1354931"/>
                  <a:pt x="4009263" y="1359694"/>
                </a:cubicBezTo>
                <a:cubicBezTo>
                  <a:pt x="3998023" y="1362456"/>
                  <a:pt x="3987165" y="1367409"/>
                  <a:pt x="3975735" y="1369219"/>
                </a:cubicBezTo>
                <a:cubicBezTo>
                  <a:pt x="3948589" y="1373505"/>
                  <a:pt x="3921252" y="1376553"/>
                  <a:pt x="3893915" y="1379982"/>
                </a:cubicBezTo>
                <a:cubicBezTo>
                  <a:pt x="3865722" y="1383506"/>
                  <a:pt x="3837623" y="1387221"/>
                  <a:pt x="3809428" y="1390364"/>
                </a:cubicBezTo>
                <a:cubicBezTo>
                  <a:pt x="3793998" y="1391984"/>
                  <a:pt x="3778472" y="1392269"/>
                  <a:pt x="3763042" y="1393793"/>
                </a:cubicBezTo>
                <a:cubicBezTo>
                  <a:pt x="3749516" y="1395127"/>
                  <a:pt x="3736086" y="1397603"/>
                  <a:pt x="3722561" y="1399223"/>
                </a:cubicBezTo>
                <a:cubicBezTo>
                  <a:pt x="3710845" y="1400556"/>
                  <a:pt x="3699034" y="1401318"/>
                  <a:pt x="3687318" y="1402652"/>
                </a:cubicBezTo>
                <a:cubicBezTo>
                  <a:pt x="3668554" y="1404842"/>
                  <a:pt x="3649885" y="1407319"/>
                  <a:pt x="3631216" y="1409605"/>
                </a:cubicBezTo>
                <a:cubicBezTo>
                  <a:pt x="3623406" y="1410462"/>
                  <a:pt x="3615214" y="1412843"/>
                  <a:pt x="3607880" y="1411415"/>
                </a:cubicBezTo>
                <a:cubicBezTo>
                  <a:pt x="3589401" y="1407795"/>
                  <a:pt x="3571208" y="1408843"/>
                  <a:pt x="3552825" y="1411319"/>
                </a:cubicBezTo>
                <a:cubicBezTo>
                  <a:pt x="3546539" y="1412177"/>
                  <a:pt x="3539776" y="1411986"/>
                  <a:pt x="3533680" y="1410367"/>
                </a:cubicBezTo>
                <a:cubicBezTo>
                  <a:pt x="3521202" y="1407128"/>
                  <a:pt x="3509106" y="1402556"/>
                  <a:pt x="3496818" y="1398556"/>
                </a:cubicBezTo>
                <a:cubicBezTo>
                  <a:pt x="3495484" y="1398080"/>
                  <a:pt x="3493865" y="1397984"/>
                  <a:pt x="3492437" y="1397699"/>
                </a:cubicBezTo>
                <a:cubicBezTo>
                  <a:pt x="3484340" y="1396079"/>
                  <a:pt x="3476340" y="1394460"/>
                  <a:pt x="3468243" y="1393031"/>
                </a:cubicBezTo>
                <a:cubicBezTo>
                  <a:pt x="3463862" y="1392269"/>
                  <a:pt x="3459385" y="1392174"/>
                  <a:pt x="3455003" y="1391507"/>
                </a:cubicBezTo>
                <a:cubicBezTo>
                  <a:pt x="3438049" y="1388840"/>
                  <a:pt x="3419380" y="1393317"/>
                  <a:pt x="3404711" y="1381792"/>
                </a:cubicBezTo>
                <a:cubicBezTo>
                  <a:pt x="3395186" y="1374362"/>
                  <a:pt x="3385947" y="1376077"/>
                  <a:pt x="3375756" y="1377220"/>
                </a:cubicBezTo>
                <a:cubicBezTo>
                  <a:pt x="3368040" y="1378077"/>
                  <a:pt x="3360134" y="1377791"/>
                  <a:pt x="3352324" y="1377887"/>
                </a:cubicBezTo>
                <a:cubicBezTo>
                  <a:pt x="3338608" y="1378172"/>
                  <a:pt x="3324892" y="1378268"/>
                  <a:pt x="3311176" y="1378744"/>
                </a:cubicBezTo>
                <a:cubicBezTo>
                  <a:pt x="3306794" y="1378934"/>
                  <a:pt x="3302318" y="1381316"/>
                  <a:pt x="3298031" y="1380935"/>
                </a:cubicBezTo>
                <a:cubicBezTo>
                  <a:pt x="3278219" y="1379125"/>
                  <a:pt x="3258407" y="1376267"/>
                  <a:pt x="3238595" y="1374648"/>
                </a:cubicBezTo>
                <a:cubicBezTo>
                  <a:pt x="3227356" y="1373696"/>
                  <a:pt x="3215830" y="1375505"/>
                  <a:pt x="3204686" y="1374172"/>
                </a:cubicBezTo>
                <a:cubicBezTo>
                  <a:pt x="3191828" y="1372648"/>
                  <a:pt x="3179255" y="1368743"/>
                  <a:pt x="3166491" y="1366361"/>
                </a:cubicBezTo>
                <a:cubicBezTo>
                  <a:pt x="3162967" y="1365695"/>
                  <a:pt x="3159062" y="1366552"/>
                  <a:pt x="3155347" y="1366742"/>
                </a:cubicBezTo>
                <a:cubicBezTo>
                  <a:pt x="3151156" y="1366933"/>
                  <a:pt x="3147060" y="1367314"/>
                  <a:pt x="3142869" y="1367409"/>
                </a:cubicBezTo>
                <a:cubicBezTo>
                  <a:pt x="3130105" y="1367600"/>
                  <a:pt x="3117342" y="1367314"/>
                  <a:pt x="3104578" y="1367981"/>
                </a:cubicBezTo>
                <a:cubicBezTo>
                  <a:pt x="3096768" y="1368362"/>
                  <a:pt x="3088577" y="1372267"/>
                  <a:pt x="3081337" y="1370838"/>
                </a:cubicBezTo>
                <a:cubicBezTo>
                  <a:pt x="3066574" y="1368076"/>
                  <a:pt x="3051810" y="1374267"/>
                  <a:pt x="3037047" y="1369124"/>
                </a:cubicBezTo>
                <a:cubicBezTo>
                  <a:pt x="3032474" y="1367600"/>
                  <a:pt x="3026188" y="1371410"/>
                  <a:pt x="3020663" y="1371600"/>
                </a:cubicBezTo>
                <a:cubicBezTo>
                  <a:pt x="3006852" y="1372076"/>
                  <a:pt x="2993041" y="1371981"/>
                  <a:pt x="2979230" y="1371886"/>
                </a:cubicBezTo>
                <a:cubicBezTo>
                  <a:pt x="2966847" y="1371791"/>
                  <a:pt x="2953988" y="1373124"/>
                  <a:pt x="2942082" y="1370457"/>
                </a:cubicBezTo>
                <a:cubicBezTo>
                  <a:pt x="2929604" y="1367600"/>
                  <a:pt x="2918365" y="1367981"/>
                  <a:pt x="2906268" y="1371219"/>
                </a:cubicBezTo>
                <a:cubicBezTo>
                  <a:pt x="2897981" y="1373410"/>
                  <a:pt x="2889218" y="1373696"/>
                  <a:pt x="2880646" y="1374362"/>
                </a:cubicBezTo>
                <a:cubicBezTo>
                  <a:pt x="2871407" y="1375124"/>
                  <a:pt x="2861215" y="1373124"/>
                  <a:pt x="2852833" y="1376267"/>
                </a:cubicBezTo>
                <a:cubicBezTo>
                  <a:pt x="2827877" y="1385602"/>
                  <a:pt x="2802255" y="1387602"/>
                  <a:pt x="2776157" y="1387602"/>
                </a:cubicBezTo>
                <a:cubicBezTo>
                  <a:pt x="2771394" y="1387602"/>
                  <a:pt x="2766536" y="1386269"/>
                  <a:pt x="2761965" y="1384840"/>
                </a:cubicBezTo>
                <a:cubicBezTo>
                  <a:pt x="2735294" y="1376267"/>
                  <a:pt x="2708529" y="1377029"/>
                  <a:pt x="2681383" y="1382268"/>
                </a:cubicBezTo>
                <a:cubicBezTo>
                  <a:pt x="2675763" y="1383411"/>
                  <a:pt x="2669477" y="1383602"/>
                  <a:pt x="2663857" y="1382459"/>
                </a:cubicBezTo>
                <a:cubicBezTo>
                  <a:pt x="2648045" y="1379125"/>
                  <a:pt x="2632710" y="1373600"/>
                  <a:pt x="2616803" y="1371219"/>
                </a:cubicBezTo>
                <a:cubicBezTo>
                  <a:pt x="2590515" y="1367314"/>
                  <a:pt x="2567750" y="1380458"/>
                  <a:pt x="2544223" y="1389031"/>
                </a:cubicBezTo>
                <a:cubicBezTo>
                  <a:pt x="2521839" y="1397127"/>
                  <a:pt x="2502789" y="1415415"/>
                  <a:pt x="2476309" y="1411319"/>
                </a:cubicBezTo>
                <a:cubicBezTo>
                  <a:pt x="2473643" y="1410938"/>
                  <a:pt x="2470690" y="1413510"/>
                  <a:pt x="2467737" y="1414177"/>
                </a:cubicBezTo>
                <a:cubicBezTo>
                  <a:pt x="2459641" y="1415987"/>
                  <a:pt x="2451545" y="1418177"/>
                  <a:pt x="2443353" y="1419035"/>
                </a:cubicBezTo>
                <a:cubicBezTo>
                  <a:pt x="2433352" y="1420178"/>
                  <a:pt x="2423160" y="1419797"/>
                  <a:pt x="2413159" y="1420749"/>
                </a:cubicBezTo>
                <a:cubicBezTo>
                  <a:pt x="2400300" y="1421892"/>
                  <a:pt x="2387632" y="1424940"/>
                  <a:pt x="2374868" y="1424940"/>
                </a:cubicBezTo>
                <a:cubicBezTo>
                  <a:pt x="2364581" y="1424940"/>
                  <a:pt x="2354389" y="1421416"/>
                  <a:pt x="2344198" y="1419701"/>
                </a:cubicBezTo>
                <a:cubicBezTo>
                  <a:pt x="2329815" y="1417320"/>
                  <a:pt x="2314003" y="1417987"/>
                  <a:pt x="2301335" y="1411891"/>
                </a:cubicBezTo>
                <a:cubicBezTo>
                  <a:pt x="2287810" y="1405414"/>
                  <a:pt x="2274951" y="1402461"/>
                  <a:pt x="2260949" y="1404461"/>
                </a:cubicBezTo>
                <a:cubicBezTo>
                  <a:pt x="2256282" y="1405128"/>
                  <a:pt x="2250281" y="1409129"/>
                  <a:pt x="2248186" y="1413224"/>
                </a:cubicBezTo>
                <a:cubicBezTo>
                  <a:pt x="2243518" y="1422368"/>
                  <a:pt x="2237137" y="1423988"/>
                  <a:pt x="2228469" y="1420844"/>
                </a:cubicBezTo>
                <a:cubicBezTo>
                  <a:pt x="2220944" y="1418177"/>
                  <a:pt x="2211705" y="1416844"/>
                  <a:pt x="2206562" y="1411700"/>
                </a:cubicBezTo>
                <a:cubicBezTo>
                  <a:pt x="2191988" y="1397127"/>
                  <a:pt x="2173414" y="1396651"/>
                  <a:pt x="2155317" y="1392746"/>
                </a:cubicBezTo>
                <a:cubicBezTo>
                  <a:pt x="2144269" y="1390364"/>
                  <a:pt x="2133981" y="1390269"/>
                  <a:pt x="2122932" y="1391888"/>
                </a:cubicBezTo>
                <a:cubicBezTo>
                  <a:pt x="2098930" y="1395508"/>
                  <a:pt x="2075593" y="1390364"/>
                  <a:pt x="2052542" y="1383792"/>
                </a:cubicBezTo>
                <a:cubicBezTo>
                  <a:pt x="2037302" y="1379411"/>
                  <a:pt x="2021681" y="1376744"/>
                  <a:pt x="2006537" y="1372267"/>
                </a:cubicBezTo>
                <a:cubicBezTo>
                  <a:pt x="1995202" y="1368838"/>
                  <a:pt x="1983868" y="1364742"/>
                  <a:pt x="1973486" y="1359218"/>
                </a:cubicBezTo>
                <a:cubicBezTo>
                  <a:pt x="1958435" y="1351121"/>
                  <a:pt x="1945292" y="1338929"/>
                  <a:pt x="1926146" y="1342168"/>
                </a:cubicBezTo>
                <a:cubicBezTo>
                  <a:pt x="1909286" y="1345025"/>
                  <a:pt x="1894047" y="1339025"/>
                  <a:pt x="1878616" y="1333310"/>
                </a:cubicBezTo>
                <a:cubicBezTo>
                  <a:pt x="1867281" y="1329119"/>
                  <a:pt x="1855948" y="1324832"/>
                  <a:pt x="1844231" y="1322165"/>
                </a:cubicBezTo>
                <a:cubicBezTo>
                  <a:pt x="1830324" y="1319022"/>
                  <a:pt x="1814608" y="1320356"/>
                  <a:pt x="1802225" y="1314545"/>
                </a:cubicBezTo>
                <a:cubicBezTo>
                  <a:pt x="1789271" y="1308449"/>
                  <a:pt x="1778509" y="1312545"/>
                  <a:pt x="1766983" y="1314260"/>
                </a:cubicBezTo>
                <a:cubicBezTo>
                  <a:pt x="1748600" y="1316927"/>
                  <a:pt x="1730311" y="1321880"/>
                  <a:pt x="1711738" y="1315593"/>
                </a:cubicBezTo>
                <a:cubicBezTo>
                  <a:pt x="1689164" y="1307973"/>
                  <a:pt x="1666780" y="1299782"/>
                  <a:pt x="1644111" y="1292543"/>
                </a:cubicBezTo>
                <a:cubicBezTo>
                  <a:pt x="1635347" y="1289780"/>
                  <a:pt x="1625919" y="1288637"/>
                  <a:pt x="1616774" y="1287399"/>
                </a:cubicBezTo>
                <a:cubicBezTo>
                  <a:pt x="1608107" y="1286351"/>
                  <a:pt x="1597725" y="1289018"/>
                  <a:pt x="1591056" y="1285018"/>
                </a:cubicBezTo>
                <a:cubicBezTo>
                  <a:pt x="1573911" y="1274731"/>
                  <a:pt x="1556291" y="1269683"/>
                  <a:pt x="1536478" y="1269683"/>
                </a:cubicBezTo>
                <a:cubicBezTo>
                  <a:pt x="1529048" y="1269683"/>
                  <a:pt x="1521809" y="1265396"/>
                  <a:pt x="1514285" y="1264634"/>
                </a:cubicBezTo>
                <a:cubicBezTo>
                  <a:pt x="1503997" y="1263682"/>
                  <a:pt x="1492186" y="1261110"/>
                  <a:pt x="1483233" y="1264730"/>
                </a:cubicBezTo>
                <a:cubicBezTo>
                  <a:pt x="1462183" y="1273302"/>
                  <a:pt x="1445134" y="1266158"/>
                  <a:pt x="1426750" y="1257681"/>
                </a:cubicBezTo>
                <a:cubicBezTo>
                  <a:pt x="1408652" y="1249299"/>
                  <a:pt x="1389602" y="1242632"/>
                  <a:pt x="1370362" y="1237107"/>
                </a:cubicBezTo>
                <a:cubicBezTo>
                  <a:pt x="1363123" y="1235107"/>
                  <a:pt x="1354456" y="1238441"/>
                  <a:pt x="1346454" y="1239107"/>
                </a:cubicBezTo>
                <a:cubicBezTo>
                  <a:pt x="1343596" y="1239298"/>
                  <a:pt x="1340453" y="1239584"/>
                  <a:pt x="1337882" y="1238631"/>
                </a:cubicBezTo>
                <a:cubicBezTo>
                  <a:pt x="1313022" y="1229487"/>
                  <a:pt x="1287780" y="1222534"/>
                  <a:pt x="1260825" y="1227296"/>
                </a:cubicBezTo>
                <a:cubicBezTo>
                  <a:pt x="1258349" y="1227773"/>
                  <a:pt x="1255586" y="1226725"/>
                  <a:pt x="1253109" y="1226058"/>
                </a:cubicBezTo>
                <a:cubicBezTo>
                  <a:pt x="1241012" y="1222629"/>
                  <a:pt x="1229201" y="1217200"/>
                  <a:pt x="1216915" y="1215962"/>
                </a:cubicBezTo>
                <a:cubicBezTo>
                  <a:pt x="1186625" y="1212914"/>
                  <a:pt x="1156146" y="1211675"/>
                  <a:pt x="1125664" y="1209675"/>
                </a:cubicBezTo>
                <a:cubicBezTo>
                  <a:pt x="1123759" y="1209580"/>
                  <a:pt x="1121759" y="1209580"/>
                  <a:pt x="1120045" y="1208913"/>
                </a:cubicBezTo>
                <a:cubicBezTo>
                  <a:pt x="1108805" y="1204817"/>
                  <a:pt x="1098995" y="1206151"/>
                  <a:pt x="1089469" y="1213961"/>
                </a:cubicBezTo>
                <a:cubicBezTo>
                  <a:pt x="1085278" y="1217390"/>
                  <a:pt x="1079563" y="1219200"/>
                  <a:pt x="1074325" y="1221105"/>
                </a:cubicBezTo>
                <a:cubicBezTo>
                  <a:pt x="1066609" y="1223963"/>
                  <a:pt x="1058704" y="1226725"/>
                  <a:pt x="1050703" y="1228535"/>
                </a:cubicBezTo>
                <a:cubicBezTo>
                  <a:pt x="1042797" y="1230249"/>
                  <a:pt x="1034320" y="1232630"/>
                  <a:pt x="1026700" y="1231297"/>
                </a:cubicBezTo>
                <a:cubicBezTo>
                  <a:pt x="1012984" y="1228916"/>
                  <a:pt x="999934" y="1223582"/>
                  <a:pt x="986409" y="1220057"/>
                </a:cubicBezTo>
                <a:cubicBezTo>
                  <a:pt x="981742" y="1218819"/>
                  <a:pt x="976598" y="1219010"/>
                  <a:pt x="971741" y="1218914"/>
                </a:cubicBezTo>
                <a:cubicBezTo>
                  <a:pt x="960596" y="1218629"/>
                  <a:pt x="949166" y="1221391"/>
                  <a:pt x="939070" y="1213485"/>
                </a:cubicBezTo>
                <a:cubicBezTo>
                  <a:pt x="929736" y="1206056"/>
                  <a:pt x="920305" y="1208246"/>
                  <a:pt x="910495" y="1213866"/>
                </a:cubicBezTo>
                <a:cubicBezTo>
                  <a:pt x="903446" y="1217867"/>
                  <a:pt x="895446" y="1221010"/>
                  <a:pt x="887540" y="1222534"/>
                </a:cubicBezTo>
                <a:cubicBezTo>
                  <a:pt x="876681" y="1224629"/>
                  <a:pt x="865918" y="1225487"/>
                  <a:pt x="854202" y="1224248"/>
                </a:cubicBezTo>
                <a:cubicBezTo>
                  <a:pt x="845915" y="1223391"/>
                  <a:pt x="839152" y="1223010"/>
                  <a:pt x="832675" y="1217962"/>
                </a:cubicBezTo>
                <a:cubicBezTo>
                  <a:pt x="831628" y="1217200"/>
                  <a:pt x="829723" y="1217009"/>
                  <a:pt x="828294" y="1217105"/>
                </a:cubicBezTo>
                <a:cubicBezTo>
                  <a:pt x="809530" y="1218724"/>
                  <a:pt x="790956" y="1217867"/>
                  <a:pt x="772001" y="1216723"/>
                </a:cubicBezTo>
                <a:cubicBezTo>
                  <a:pt x="747904" y="1215200"/>
                  <a:pt x="722566" y="1219676"/>
                  <a:pt x="701707" y="1235678"/>
                </a:cubicBezTo>
                <a:cubicBezTo>
                  <a:pt x="698659" y="1238060"/>
                  <a:pt x="694087" y="1239107"/>
                  <a:pt x="690086" y="1239679"/>
                </a:cubicBezTo>
                <a:cubicBezTo>
                  <a:pt x="671227" y="1242155"/>
                  <a:pt x="652272" y="1243870"/>
                  <a:pt x="633412" y="1246632"/>
                </a:cubicBezTo>
                <a:cubicBezTo>
                  <a:pt x="623125" y="1248156"/>
                  <a:pt x="612362" y="1249490"/>
                  <a:pt x="603028" y="1253681"/>
                </a:cubicBezTo>
                <a:cubicBezTo>
                  <a:pt x="593885" y="1257776"/>
                  <a:pt x="586549" y="1262634"/>
                  <a:pt x="581120" y="1254062"/>
                </a:cubicBezTo>
                <a:cubicBezTo>
                  <a:pt x="571406" y="1258634"/>
                  <a:pt x="562927" y="1262444"/>
                  <a:pt x="554642" y="1266539"/>
                </a:cubicBezTo>
                <a:cubicBezTo>
                  <a:pt x="551593" y="1268063"/>
                  <a:pt x="549021" y="1270540"/>
                  <a:pt x="545973" y="1271969"/>
                </a:cubicBezTo>
                <a:cubicBezTo>
                  <a:pt x="542734" y="1273493"/>
                  <a:pt x="539115" y="1274445"/>
                  <a:pt x="535591" y="1275207"/>
                </a:cubicBezTo>
                <a:cubicBezTo>
                  <a:pt x="519874" y="1278636"/>
                  <a:pt x="504158" y="1281779"/>
                  <a:pt x="488538" y="1285494"/>
                </a:cubicBezTo>
                <a:cubicBezTo>
                  <a:pt x="485489" y="1286256"/>
                  <a:pt x="482917" y="1289304"/>
                  <a:pt x="480155" y="1291304"/>
                </a:cubicBezTo>
                <a:cubicBezTo>
                  <a:pt x="478345" y="1292638"/>
                  <a:pt x="476536" y="1294638"/>
                  <a:pt x="474535" y="1294924"/>
                </a:cubicBezTo>
                <a:cubicBezTo>
                  <a:pt x="459295" y="1297210"/>
                  <a:pt x="444151" y="1299877"/>
                  <a:pt x="428816" y="1301020"/>
                </a:cubicBezTo>
                <a:cubicBezTo>
                  <a:pt x="415957" y="1301972"/>
                  <a:pt x="403574" y="1301687"/>
                  <a:pt x="400241" y="1318260"/>
                </a:cubicBezTo>
                <a:cubicBezTo>
                  <a:pt x="399669" y="1321118"/>
                  <a:pt x="395573" y="1324166"/>
                  <a:pt x="392431" y="1325594"/>
                </a:cubicBezTo>
                <a:cubicBezTo>
                  <a:pt x="383477" y="1329690"/>
                  <a:pt x="373951" y="1332452"/>
                  <a:pt x="365093" y="1336643"/>
                </a:cubicBezTo>
                <a:cubicBezTo>
                  <a:pt x="336042" y="1350645"/>
                  <a:pt x="305658" y="1359503"/>
                  <a:pt x="273177" y="1357884"/>
                </a:cubicBezTo>
                <a:cubicBezTo>
                  <a:pt x="263081" y="1357408"/>
                  <a:pt x="253270" y="1352264"/>
                  <a:pt x="246888" y="1350359"/>
                </a:cubicBezTo>
                <a:cubicBezTo>
                  <a:pt x="228506" y="1357884"/>
                  <a:pt x="213075" y="1365123"/>
                  <a:pt x="196977" y="1370552"/>
                </a:cubicBezTo>
                <a:cubicBezTo>
                  <a:pt x="182785" y="1375410"/>
                  <a:pt x="167926" y="1378458"/>
                  <a:pt x="153352" y="1381982"/>
                </a:cubicBezTo>
                <a:cubicBezTo>
                  <a:pt x="148018" y="1383316"/>
                  <a:pt x="142589" y="1384078"/>
                  <a:pt x="137160" y="1384745"/>
                </a:cubicBezTo>
                <a:cubicBezTo>
                  <a:pt x="120206" y="1386840"/>
                  <a:pt x="102489" y="1381792"/>
                  <a:pt x="85917" y="1389793"/>
                </a:cubicBezTo>
                <a:cubicBezTo>
                  <a:pt x="77248" y="1393984"/>
                  <a:pt x="68675" y="1399032"/>
                  <a:pt x="59532" y="1401223"/>
                </a:cubicBezTo>
                <a:cubicBezTo>
                  <a:pt x="49721" y="1403604"/>
                  <a:pt x="40124" y="1407319"/>
                  <a:pt x="30325" y="1409974"/>
                </a:cubicBezTo>
                <a:lnTo>
                  <a:pt x="0" y="1412360"/>
                </a:lnTo>
                <a:lnTo>
                  <a:pt x="0" y="1058622"/>
                </a:lnTo>
                <a:lnTo>
                  <a:pt x="17145" y="1060228"/>
                </a:lnTo>
                <a:cubicBezTo>
                  <a:pt x="26480" y="1061561"/>
                  <a:pt x="35528" y="1066133"/>
                  <a:pt x="44672" y="1066324"/>
                </a:cubicBezTo>
                <a:cubicBezTo>
                  <a:pt x="59055" y="1066610"/>
                  <a:pt x="71819" y="1068419"/>
                  <a:pt x="84677" y="1076230"/>
                </a:cubicBezTo>
                <a:cubicBezTo>
                  <a:pt x="104108" y="1087946"/>
                  <a:pt x="120110" y="1082993"/>
                  <a:pt x="132017" y="1064990"/>
                </a:cubicBezTo>
                <a:cubicBezTo>
                  <a:pt x="133255" y="1063181"/>
                  <a:pt x="134874" y="1060799"/>
                  <a:pt x="136779" y="1060323"/>
                </a:cubicBezTo>
                <a:cubicBezTo>
                  <a:pt x="153639" y="1056132"/>
                  <a:pt x="170974" y="1048131"/>
                  <a:pt x="187547" y="1049179"/>
                </a:cubicBezTo>
                <a:cubicBezTo>
                  <a:pt x="216789" y="1051084"/>
                  <a:pt x="244316" y="1048798"/>
                  <a:pt x="270891" y="1036415"/>
                </a:cubicBezTo>
                <a:cubicBezTo>
                  <a:pt x="272510" y="1035653"/>
                  <a:pt x="274987" y="1034891"/>
                  <a:pt x="276320" y="1035558"/>
                </a:cubicBezTo>
                <a:cubicBezTo>
                  <a:pt x="292322" y="1043845"/>
                  <a:pt x="309848" y="1050417"/>
                  <a:pt x="323755" y="1061561"/>
                </a:cubicBezTo>
                <a:cubicBezTo>
                  <a:pt x="336995" y="1072134"/>
                  <a:pt x="352997" y="1072229"/>
                  <a:pt x="361855" y="1057942"/>
                </a:cubicBezTo>
                <a:cubicBezTo>
                  <a:pt x="366236" y="1050893"/>
                  <a:pt x="372332" y="1042702"/>
                  <a:pt x="379571" y="1039939"/>
                </a:cubicBezTo>
                <a:cubicBezTo>
                  <a:pt x="395954" y="1033653"/>
                  <a:pt x="413481" y="1030414"/>
                  <a:pt x="430530" y="1025747"/>
                </a:cubicBezTo>
                <a:cubicBezTo>
                  <a:pt x="451581" y="1020032"/>
                  <a:pt x="472345" y="1020032"/>
                  <a:pt x="493300" y="1027176"/>
                </a:cubicBezTo>
                <a:cubicBezTo>
                  <a:pt x="508064" y="1032224"/>
                  <a:pt x="523113" y="1032224"/>
                  <a:pt x="537782" y="1025366"/>
                </a:cubicBezTo>
                <a:cubicBezTo>
                  <a:pt x="545687" y="1021652"/>
                  <a:pt x="553784" y="1017842"/>
                  <a:pt x="562166" y="1015746"/>
                </a:cubicBezTo>
                <a:cubicBezTo>
                  <a:pt x="567595" y="1014412"/>
                  <a:pt x="573881" y="1015651"/>
                  <a:pt x="579596" y="1016699"/>
                </a:cubicBezTo>
                <a:cubicBezTo>
                  <a:pt x="590645" y="1018794"/>
                  <a:pt x="602075" y="1025176"/>
                  <a:pt x="612362" y="1023557"/>
                </a:cubicBezTo>
                <a:cubicBezTo>
                  <a:pt x="647891" y="1017842"/>
                  <a:pt x="681419" y="1031272"/>
                  <a:pt x="716090" y="1031653"/>
                </a:cubicBezTo>
                <a:cubicBezTo>
                  <a:pt x="731806" y="1031843"/>
                  <a:pt x="747332" y="1034891"/>
                  <a:pt x="758381" y="1018985"/>
                </a:cubicBezTo>
                <a:cubicBezTo>
                  <a:pt x="759809" y="1016889"/>
                  <a:pt x="766763" y="1018032"/>
                  <a:pt x="771049" y="1018699"/>
                </a:cubicBezTo>
                <a:cubicBezTo>
                  <a:pt x="780574" y="1020128"/>
                  <a:pt x="790004" y="1023747"/>
                  <a:pt x="799433" y="1023652"/>
                </a:cubicBezTo>
                <a:cubicBezTo>
                  <a:pt x="818960" y="1023557"/>
                  <a:pt x="838581" y="1022033"/>
                  <a:pt x="858012" y="1020318"/>
                </a:cubicBezTo>
                <a:cubicBezTo>
                  <a:pt x="865346" y="1019651"/>
                  <a:pt x="872395" y="1017080"/>
                  <a:pt x="879634" y="1015270"/>
                </a:cubicBezTo>
                <a:cubicBezTo>
                  <a:pt x="883634" y="1014222"/>
                  <a:pt x="887921" y="1011460"/>
                  <a:pt x="891635" y="1012031"/>
                </a:cubicBezTo>
                <a:cubicBezTo>
                  <a:pt x="913162" y="1015365"/>
                  <a:pt x="932879" y="1007174"/>
                  <a:pt x="953262" y="1003078"/>
                </a:cubicBezTo>
                <a:cubicBezTo>
                  <a:pt x="962692" y="1001173"/>
                  <a:pt x="971550" y="996601"/>
                  <a:pt x="980694" y="993458"/>
                </a:cubicBezTo>
                <a:cubicBezTo>
                  <a:pt x="983075" y="992600"/>
                  <a:pt x="985742" y="991838"/>
                  <a:pt x="988124" y="992029"/>
                </a:cubicBezTo>
                <a:cubicBezTo>
                  <a:pt x="1001744" y="993172"/>
                  <a:pt x="1015270" y="994791"/>
                  <a:pt x="1028795" y="996029"/>
                </a:cubicBezTo>
                <a:cubicBezTo>
                  <a:pt x="1041083" y="997172"/>
                  <a:pt x="1053465" y="997553"/>
                  <a:pt x="1059275" y="1011555"/>
                </a:cubicBezTo>
                <a:cubicBezTo>
                  <a:pt x="1060133" y="1013746"/>
                  <a:pt x="1062990" y="1015365"/>
                  <a:pt x="1065181" y="1016794"/>
                </a:cubicBezTo>
                <a:cubicBezTo>
                  <a:pt x="1098995" y="1038797"/>
                  <a:pt x="1117092" y="1038225"/>
                  <a:pt x="1150144" y="1014984"/>
                </a:cubicBezTo>
                <a:cubicBezTo>
                  <a:pt x="1153573" y="1012603"/>
                  <a:pt x="1160907" y="1010888"/>
                  <a:pt x="1163193" y="1012793"/>
                </a:cubicBezTo>
                <a:cubicBezTo>
                  <a:pt x="1182624" y="1028605"/>
                  <a:pt x="1203865" y="1026890"/>
                  <a:pt x="1226249" y="1021937"/>
                </a:cubicBezTo>
                <a:cubicBezTo>
                  <a:pt x="1232059" y="1020604"/>
                  <a:pt x="1240251" y="1020604"/>
                  <a:pt x="1244632" y="1023747"/>
                </a:cubicBezTo>
                <a:cubicBezTo>
                  <a:pt x="1265492" y="1038320"/>
                  <a:pt x="1287876" y="1036225"/>
                  <a:pt x="1310545" y="1031939"/>
                </a:cubicBezTo>
                <a:cubicBezTo>
                  <a:pt x="1314069" y="1031272"/>
                  <a:pt x="1318356" y="1027652"/>
                  <a:pt x="1319879" y="1024319"/>
                </a:cubicBezTo>
                <a:cubicBezTo>
                  <a:pt x="1325309" y="1012508"/>
                  <a:pt x="1335501" y="1008507"/>
                  <a:pt x="1346740" y="1005173"/>
                </a:cubicBezTo>
                <a:cubicBezTo>
                  <a:pt x="1364457" y="999744"/>
                  <a:pt x="1381887" y="993362"/>
                  <a:pt x="1399699" y="988219"/>
                </a:cubicBezTo>
                <a:cubicBezTo>
                  <a:pt x="1404081" y="986981"/>
                  <a:pt x="1409510" y="987743"/>
                  <a:pt x="1414082" y="989171"/>
                </a:cubicBezTo>
                <a:cubicBezTo>
                  <a:pt x="1429703" y="994029"/>
                  <a:pt x="1439609" y="1006221"/>
                  <a:pt x="1450467" y="1017461"/>
                </a:cubicBezTo>
                <a:cubicBezTo>
                  <a:pt x="1455230" y="1022414"/>
                  <a:pt x="1461802" y="1025938"/>
                  <a:pt x="1468184" y="1028795"/>
                </a:cubicBezTo>
                <a:cubicBezTo>
                  <a:pt x="1484757" y="1036130"/>
                  <a:pt x="1501712" y="1042702"/>
                  <a:pt x="1518476" y="1049655"/>
                </a:cubicBezTo>
                <a:cubicBezTo>
                  <a:pt x="1520095" y="1050322"/>
                  <a:pt x="1521428" y="1052036"/>
                  <a:pt x="1522667" y="1053465"/>
                </a:cubicBezTo>
                <a:cubicBezTo>
                  <a:pt x="1535049" y="1068515"/>
                  <a:pt x="1547336" y="1083659"/>
                  <a:pt x="1559814" y="1098709"/>
                </a:cubicBezTo>
                <a:cubicBezTo>
                  <a:pt x="1562195" y="1101566"/>
                  <a:pt x="1565625" y="1103662"/>
                  <a:pt x="1568196" y="1106424"/>
                </a:cubicBezTo>
                <a:cubicBezTo>
                  <a:pt x="1571816" y="1110234"/>
                  <a:pt x="1576388" y="1113854"/>
                  <a:pt x="1578293" y="1118426"/>
                </a:cubicBezTo>
                <a:cubicBezTo>
                  <a:pt x="1584198" y="1132808"/>
                  <a:pt x="1595533" y="1139000"/>
                  <a:pt x="1609820" y="1141667"/>
                </a:cubicBezTo>
                <a:cubicBezTo>
                  <a:pt x="1622870" y="1144143"/>
                  <a:pt x="1635919" y="1146239"/>
                  <a:pt x="1648873" y="1149096"/>
                </a:cubicBezTo>
                <a:cubicBezTo>
                  <a:pt x="1664684" y="1152525"/>
                  <a:pt x="1680401" y="1156240"/>
                  <a:pt x="1696022" y="1160431"/>
                </a:cubicBezTo>
                <a:cubicBezTo>
                  <a:pt x="1702784" y="1162241"/>
                  <a:pt x="1709928" y="1164336"/>
                  <a:pt x="1715739" y="1168051"/>
                </a:cubicBezTo>
                <a:cubicBezTo>
                  <a:pt x="1732026" y="1178338"/>
                  <a:pt x="1749457" y="1185291"/>
                  <a:pt x="1768602" y="1182529"/>
                </a:cubicBezTo>
                <a:cubicBezTo>
                  <a:pt x="1783937" y="1180338"/>
                  <a:pt x="1796796" y="1185958"/>
                  <a:pt x="1806321" y="1194721"/>
                </a:cubicBezTo>
                <a:cubicBezTo>
                  <a:pt x="1823657" y="1210628"/>
                  <a:pt x="1842230" y="1207008"/>
                  <a:pt x="1860709" y="1201865"/>
                </a:cubicBezTo>
                <a:cubicBezTo>
                  <a:pt x="1870234" y="1199198"/>
                  <a:pt x="1878044" y="1199579"/>
                  <a:pt x="1887093" y="1202150"/>
                </a:cubicBezTo>
                <a:cubicBezTo>
                  <a:pt x="1908048" y="1208151"/>
                  <a:pt x="1922050" y="1224439"/>
                  <a:pt x="1935575" y="1238726"/>
                </a:cubicBezTo>
                <a:cubicBezTo>
                  <a:pt x="1947101" y="1250918"/>
                  <a:pt x="1960055" y="1257776"/>
                  <a:pt x="1974247" y="1262920"/>
                </a:cubicBezTo>
                <a:cubicBezTo>
                  <a:pt x="1992154" y="1269492"/>
                  <a:pt x="2006346" y="1267016"/>
                  <a:pt x="2014919" y="1251204"/>
                </a:cubicBezTo>
                <a:cubicBezTo>
                  <a:pt x="2017300" y="1246727"/>
                  <a:pt x="2021491" y="1241488"/>
                  <a:pt x="2025968" y="1240155"/>
                </a:cubicBezTo>
                <a:cubicBezTo>
                  <a:pt x="2047589" y="1233488"/>
                  <a:pt x="2069497" y="1223772"/>
                  <a:pt x="2092643" y="1229678"/>
                </a:cubicBezTo>
                <a:cubicBezTo>
                  <a:pt x="2124647" y="1237774"/>
                  <a:pt x="2155889" y="1237298"/>
                  <a:pt x="2187893" y="1229297"/>
                </a:cubicBezTo>
                <a:cubicBezTo>
                  <a:pt x="2239804" y="1216343"/>
                  <a:pt x="2291715" y="1202627"/>
                  <a:pt x="2346294" y="1205484"/>
                </a:cubicBezTo>
                <a:cubicBezTo>
                  <a:pt x="2355342" y="1205960"/>
                  <a:pt x="2366105" y="1200150"/>
                  <a:pt x="2373916" y="1194435"/>
                </a:cubicBezTo>
                <a:cubicBezTo>
                  <a:pt x="2388870" y="1183577"/>
                  <a:pt x="2388203" y="1182719"/>
                  <a:pt x="2404967" y="1191673"/>
                </a:cubicBezTo>
                <a:cubicBezTo>
                  <a:pt x="2408968" y="1193864"/>
                  <a:pt x="2413921" y="1195197"/>
                  <a:pt x="2416874" y="1198436"/>
                </a:cubicBezTo>
                <a:cubicBezTo>
                  <a:pt x="2431923" y="1214914"/>
                  <a:pt x="2450497" y="1210913"/>
                  <a:pt x="2468975" y="1208532"/>
                </a:cubicBezTo>
                <a:cubicBezTo>
                  <a:pt x="2472214" y="1208056"/>
                  <a:pt x="2476119" y="1207389"/>
                  <a:pt x="2478882" y="1208723"/>
                </a:cubicBezTo>
                <a:cubicBezTo>
                  <a:pt x="2491359" y="1214723"/>
                  <a:pt x="2501932" y="1212628"/>
                  <a:pt x="2512791" y="1204436"/>
                </a:cubicBezTo>
                <a:cubicBezTo>
                  <a:pt x="2522220" y="1197388"/>
                  <a:pt x="2533079" y="1193197"/>
                  <a:pt x="2544223" y="1201960"/>
                </a:cubicBezTo>
                <a:cubicBezTo>
                  <a:pt x="2568988" y="1221391"/>
                  <a:pt x="2595467" y="1222343"/>
                  <a:pt x="2623471" y="1210056"/>
                </a:cubicBezTo>
                <a:cubicBezTo>
                  <a:pt x="2643473" y="1201293"/>
                  <a:pt x="2663190" y="1199293"/>
                  <a:pt x="2684241" y="1208151"/>
                </a:cubicBezTo>
                <a:cubicBezTo>
                  <a:pt x="2692337" y="1211580"/>
                  <a:pt x="2702814" y="1209294"/>
                  <a:pt x="2712244" y="1210056"/>
                </a:cubicBezTo>
                <a:cubicBezTo>
                  <a:pt x="2717578" y="1210437"/>
                  <a:pt x="2723484" y="1210532"/>
                  <a:pt x="2728055" y="1212914"/>
                </a:cubicBezTo>
                <a:cubicBezTo>
                  <a:pt x="2740248" y="1219010"/>
                  <a:pt x="2751582" y="1226820"/>
                  <a:pt x="2763869" y="1232821"/>
                </a:cubicBezTo>
                <a:cubicBezTo>
                  <a:pt x="2769775" y="1235678"/>
                  <a:pt x="2776823" y="1237202"/>
                  <a:pt x="2783491" y="1237298"/>
                </a:cubicBezTo>
                <a:cubicBezTo>
                  <a:pt x="2803208" y="1237774"/>
                  <a:pt x="2822925" y="1237774"/>
                  <a:pt x="2842546" y="1236917"/>
                </a:cubicBezTo>
                <a:cubicBezTo>
                  <a:pt x="2874931" y="1235583"/>
                  <a:pt x="2907792" y="1235297"/>
                  <a:pt x="2931128" y="1206913"/>
                </a:cubicBezTo>
                <a:cubicBezTo>
                  <a:pt x="2933034" y="1204627"/>
                  <a:pt x="2937129" y="1203293"/>
                  <a:pt x="2940368" y="1202912"/>
                </a:cubicBezTo>
                <a:cubicBezTo>
                  <a:pt x="2955322" y="1201103"/>
                  <a:pt x="2970657" y="1200912"/>
                  <a:pt x="2985421" y="1197959"/>
                </a:cubicBezTo>
                <a:cubicBezTo>
                  <a:pt x="2997232" y="1195578"/>
                  <a:pt x="3007043" y="1196340"/>
                  <a:pt x="3015996" y="1204722"/>
                </a:cubicBezTo>
                <a:cubicBezTo>
                  <a:pt x="3027712" y="1215771"/>
                  <a:pt x="3042000" y="1222248"/>
                  <a:pt x="3057621" y="1218724"/>
                </a:cubicBezTo>
                <a:cubicBezTo>
                  <a:pt x="3073241" y="1215295"/>
                  <a:pt x="3083528" y="1222724"/>
                  <a:pt x="3095054" y="1230440"/>
                </a:cubicBezTo>
                <a:cubicBezTo>
                  <a:pt x="3103436" y="1236059"/>
                  <a:pt x="3112961" y="1243108"/>
                  <a:pt x="3122295" y="1243679"/>
                </a:cubicBezTo>
                <a:cubicBezTo>
                  <a:pt x="3143441" y="1244917"/>
                  <a:pt x="3161634" y="1264539"/>
                  <a:pt x="3184589" y="1253395"/>
                </a:cubicBezTo>
                <a:cubicBezTo>
                  <a:pt x="3186113" y="1252633"/>
                  <a:pt x="3188875" y="1254538"/>
                  <a:pt x="3191066" y="1255014"/>
                </a:cubicBezTo>
                <a:cubicBezTo>
                  <a:pt x="3208592" y="1258634"/>
                  <a:pt x="3225070" y="1255109"/>
                  <a:pt x="3237929" y="1243203"/>
                </a:cubicBezTo>
                <a:cubicBezTo>
                  <a:pt x="3254788" y="1227677"/>
                  <a:pt x="3273457" y="1226153"/>
                  <a:pt x="3294221" y="1231202"/>
                </a:cubicBezTo>
                <a:cubicBezTo>
                  <a:pt x="3300889" y="1232821"/>
                  <a:pt x="3307557" y="1233964"/>
                  <a:pt x="3314319" y="1235297"/>
                </a:cubicBezTo>
                <a:cubicBezTo>
                  <a:pt x="3323463" y="1237202"/>
                  <a:pt x="3332703" y="1239203"/>
                  <a:pt x="3341846" y="1241108"/>
                </a:cubicBezTo>
                <a:cubicBezTo>
                  <a:pt x="3350705" y="1243013"/>
                  <a:pt x="3360516" y="1246251"/>
                  <a:pt x="3367373" y="1238060"/>
                </a:cubicBezTo>
                <a:cubicBezTo>
                  <a:pt x="3373279" y="1231011"/>
                  <a:pt x="3377470" y="1231678"/>
                  <a:pt x="3382899" y="1237774"/>
                </a:cubicBezTo>
                <a:cubicBezTo>
                  <a:pt x="3401759" y="1259110"/>
                  <a:pt x="3424619" y="1272445"/>
                  <a:pt x="3453765" y="1273397"/>
                </a:cubicBezTo>
                <a:cubicBezTo>
                  <a:pt x="3459766" y="1273588"/>
                  <a:pt x="3465862" y="1274921"/>
                  <a:pt x="3471767" y="1276350"/>
                </a:cubicBezTo>
                <a:cubicBezTo>
                  <a:pt x="3475387" y="1277207"/>
                  <a:pt x="3479769" y="1278160"/>
                  <a:pt x="3481959" y="1280732"/>
                </a:cubicBezTo>
                <a:cubicBezTo>
                  <a:pt x="3499009" y="1300353"/>
                  <a:pt x="3520250" y="1313974"/>
                  <a:pt x="3543396" y="1324928"/>
                </a:cubicBezTo>
                <a:cubicBezTo>
                  <a:pt x="3551682" y="1328833"/>
                  <a:pt x="3560541" y="1332738"/>
                  <a:pt x="3569494" y="1333881"/>
                </a:cubicBezTo>
                <a:cubicBezTo>
                  <a:pt x="3578828" y="1335024"/>
                  <a:pt x="3588639" y="1333119"/>
                  <a:pt x="3598164" y="1332071"/>
                </a:cubicBezTo>
                <a:cubicBezTo>
                  <a:pt x="3603784" y="1331500"/>
                  <a:pt x="3610261" y="1331595"/>
                  <a:pt x="3614738" y="1328833"/>
                </a:cubicBezTo>
                <a:cubicBezTo>
                  <a:pt x="3628930" y="1320165"/>
                  <a:pt x="3642646" y="1310831"/>
                  <a:pt x="3655886" y="1300734"/>
                </a:cubicBezTo>
                <a:cubicBezTo>
                  <a:pt x="3667221" y="1292066"/>
                  <a:pt x="3669507" y="1290828"/>
                  <a:pt x="3679317" y="1301687"/>
                </a:cubicBezTo>
                <a:cubicBezTo>
                  <a:pt x="3689414" y="1312831"/>
                  <a:pt x="3701987" y="1318641"/>
                  <a:pt x="3715893" y="1321022"/>
                </a:cubicBezTo>
                <a:cubicBezTo>
                  <a:pt x="3737896" y="1324737"/>
                  <a:pt x="3760089" y="1327880"/>
                  <a:pt x="3782282" y="1329690"/>
                </a:cubicBezTo>
                <a:cubicBezTo>
                  <a:pt x="3802380" y="1331309"/>
                  <a:pt x="3812000" y="1322546"/>
                  <a:pt x="3816001" y="1302639"/>
                </a:cubicBezTo>
                <a:cubicBezTo>
                  <a:pt x="3818287" y="1291590"/>
                  <a:pt x="3821240" y="1279588"/>
                  <a:pt x="3833431" y="1276636"/>
                </a:cubicBezTo>
                <a:cubicBezTo>
                  <a:pt x="3853339" y="1271873"/>
                  <a:pt x="3874008" y="1269778"/>
                  <a:pt x="3883819" y="1246442"/>
                </a:cubicBezTo>
                <a:cubicBezTo>
                  <a:pt x="3889248" y="1251585"/>
                  <a:pt x="3892582" y="1254633"/>
                  <a:pt x="3895821" y="1257681"/>
                </a:cubicBezTo>
                <a:cubicBezTo>
                  <a:pt x="3904774" y="1266158"/>
                  <a:pt x="3923347" y="1269778"/>
                  <a:pt x="3932778" y="1262444"/>
                </a:cubicBezTo>
                <a:cubicBezTo>
                  <a:pt x="3946684" y="1251776"/>
                  <a:pt x="3959448" y="1253776"/>
                  <a:pt x="3972782" y="1262063"/>
                </a:cubicBezTo>
                <a:cubicBezTo>
                  <a:pt x="3995071" y="1275779"/>
                  <a:pt x="4019931" y="1272635"/>
                  <a:pt x="4042505" y="1267111"/>
                </a:cubicBezTo>
                <a:cubicBezTo>
                  <a:pt x="4059555" y="1263015"/>
                  <a:pt x="4077748" y="1255490"/>
                  <a:pt x="4088892" y="1238250"/>
                </a:cubicBezTo>
                <a:cubicBezTo>
                  <a:pt x="4092416" y="1232726"/>
                  <a:pt x="4100322" y="1229963"/>
                  <a:pt x="4106609" y="1226344"/>
                </a:cubicBezTo>
                <a:cubicBezTo>
                  <a:pt x="4111848" y="1223391"/>
                  <a:pt x="4117372" y="1220629"/>
                  <a:pt x="4123182" y="1218724"/>
                </a:cubicBezTo>
                <a:cubicBezTo>
                  <a:pt x="4129373" y="1216628"/>
                  <a:pt x="4136232" y="1213580"/>
                  <a:pt x="4142328" y="1214438"/>
                </a:cubicBezTo>
                <a:cubicBezTo>
                  <a:pt x="4160806" y="1216914"/>
                  <a:pt x="4175475" y="1212056"/>
                  <a:pt x="4188524" y="1198245"/>
                </a:cubicBezTo>
                <a:cubicBezTo>
                  <a:pt x="4195287" y="1191101"/>
                  <a:pt x="4205288" y="1182434"/>
                  <a:pt x="4213860" y="1182338"/>
                </a:cubicBezTo>
                <a:cubicBezTo>
                  <a:pt x="4234720" y="1182053"/>
                  <a:pt x="4252055" y="1175195"/>
                  <a:pt x="4270820" y="1167003"/>
                </a:cubicBezTo>
                <a:cubicBezTo>
                  <a:pt x="4282916" y="1161764"/>
                  <a:pt x="4296632" y="1158145"/>
                  <a:pt x="4309587" y="1153287"/>
                </a:cubicBezTo>
                <a:cubicBezTo>
                  <a:pt x="4324731" y="1147572"/>
                  <a:pt x="4341210" y="1145477"/>
                  <a:pt x="4350449" y="1129665"/>
                </a:cubicBezTo>
                <a:cubicBezTo>
                  <a:pt x="4351496" y="1127951"/>
                  <a:pt x="4354640" y="1127665"/>
                  <a:pt x="4356164" y="1126046"/>
                </a:cubicBezTo>
                <a:cubicBezTo>
                  <a:pt x="4361021" y="1121093"/>
                  <a:pt x="4367308" y="1116521"/>
                  <a:pt x="4369880" y="1110520"/>
                </a:cubicBezTo>
                <a:cubicBezTo>
                  <a:pt x="4377309" y="1092994"/>
                  <a:pt x="4383119" y="1074896"/>
                  <a:pt x="4389787" y="1057085"/>
                </a:cubicBezTo>
                <a:cubicBezTo>
                  <a:pt x="4391216" y="1053275"/>
                  <a:pt x="4392549" y="1048417"/>
                  <a:pt x="4395502" y="1046226"/>
                </a:cubicBezTo>
                <a:cubicBezTo>
                  <a:pt x="4412552" y="1033653"/>
                  <a:pt x="4429888" y="1021556"/>
                  <a:pt x="4447413" y="1009650"/>
                </a:cubicBezTo>
                <a:cubicBezTo>
                  <a:pt x="4454462" y="1004887"/>
                  <a:pt x="4460367" y="1007555"/>
                  <a:pt x="4466654" y="1013079"/>
                </a:cubicBezTo>
                <a:cubicBezTo>
                  <a:pt x="4472750" y="1018318"/>
                  <a:pt x="4480275" y="1023747"/>
                  <a:pt x="4487894" y="1025081"/>
                </a:cubicBezTo>
                <a:cubicBezTo>
                  <a:pt x="4503135" y="1027652"/>
                  <a:pt x="4518946" y="1028224"/>
                  <a:pt x="4534472" y="1028224"/>
                </a:cubicBezTo>
                <a:cubicBezTo>
                  <a:pt x="4540282" y="1028224"/>
                  <a:pt x="4546473" y="1024795"/>
                  <a:pt x="4551903" y="1022033"/>
                </a:cubicBezTo>
                <a:cubicBezTo>
                  <a:pt x="4562189" y="1016794"/>
                  <a:pt x="4571714" y="1009745"/>
                  <a:pt x="4582382" y="1005364"/>
                </a:cubicBezTo>
                <a:cubicBezTo>
                  <a:pt x="4594765" y="1000316"/>
                  <a:pt x="4602194" y="992219"/>
                  <a:pt x="4605909" y="979551"/>
                </a:cubicBezTo>
                <a:cubicBezTo>
                  <a:pt x="4611434" y="960692"/>
                  <a:pt x="4624579" y="947547"/>
                  <a:pt x="4640104" y="936879"/>
                </a:cubicBezTo>
                <a:cubicBezTo>
                  <a:pt x="4659821" y="923258"/>
                  <a:pt x="4683348" y="923925"/>
                  <a:pt x="4705731" y="920591"/>
                </a:cubicBezTo>
                <a:cubicBezTo>
                  <a:pt x="4714304" y="919353"/>
                  <a:pt x="4723162" y="918305"/>
                  <a:pt x="4730973" y="915162"/>
                </a:cubicBezTo>
                <a:cubicBezTo>
                  <a:pt x="4760595" y="903351"/>
                  <a:pt x="4790218" y="892112"/>
                  <a:pt x="4822794" y="892397"/>
                </a:cubicBezTo>
                <a:cubicBezTo>
                  <a:pt x="4825460" y="892397"/>
                  <a:pt x="4828128" y="892112"/>
                  <a:pt x="4830794" y="891635"/>
                </a:cubicBezTo>
                <a:cubicBezTo>
                  <a:pt x="4853940" y="887730"/>
                  <a:pt x="4877848" y="886206"/>
                  <a:pt x="4894421" y="865442"/>
                </a:cubicBezTo>
                <a:cubicBezTo>
                  <a:pt x="4897469" y="861632"/>
                  <a:pt x="4904422" y="860489"/>
                  <a:pt x="4909756" y="858964"/>
                </a:cubicBezTo>
                <a:cubicBezTo>
                  <a:pt x="4918996" y="856488"/>
                  <a:pt x="4925188" y="851440"/>
                  <a:pt x="4928521" y="842391"/>
                </a:cubicBezTo>
                <a:cubicBezTo>
                  <a:pt x="4934141" y="826770"/>
                  <a:pt x="4940808" y="811435"/>
                  <a:pt x="4945857" y="795623"/>
                </a:cubicBezTo>
                <a:cubicBezTo>
                  <a:pt x="4949381" y="784765"/>
                  <a:pt x="4955953" y="778764"/>
                  <a:pt x="4966145" y="774287"/>
                </a:cubicBezTo>
                <a:cubicBezTo>
                  <a:pt x="4971860" y="771811"/>
                  <a:pt x="4976813" y="766382"/>
                  <a:pt x="4980909" y="761333"/>
                </a:cubicBezTo>
                <a:cubicBezTo>
                  <a:pt x="4985862" y="755237"/>
                  <a:pt x="4988433" y="747141"/>
                  <a:pt x="4993862" y="741712"/>
                </a:cubicBezTo>
                <a:cubicBezTo>
                  <a:pt x="5007102" y="728186"/>
                  <a:pt x="5011198" y="713232"/>
                  <a:pt x="5006816" y="694754"/>
                </a:cubicBezTo>
                <a:cubicBezTo>
                  <a:pt x="5002911" y="678371"/>
                  <a:pt x="5013198" y="656463"/>
                  <a:pt x="5026724" y="653129"/>
                </a:cubicBezTo>
                <a:cubicBezTo>
                  <a:pt x="5041678" y="649414"/>
                  <a:pt x="5051965" y="640271"/>
                  <a:pt x="5062538" y="630079"/>
                </a:cubicBezTo>
                <a:cubicBezTo>
                  <a:pt x="5068443" y="624364"/>
                  <a:pt x="5076730" y="619411"/>
                  <a:pt x="5084731" y="617982"/>
                </a:cubicBezTo>
                <a:cubicBezTo>
                  <a:pt x="5115116" y="612458"/>
                  <a:pt x="5143786" y="619220"/>
                  <a:pt x="5172647" y="630174"/>
                </a:cubicBezTo>
                <a:cubicBezTo>
                  <a:pt x="5191506" y="637318"/>
                  <a:pt x="5212461" y="639223"/>
                  <a:pt x="5232654" y="642080"/>
                </a:cubicBezTo>
                <a:cubicBezTo>
                  <a:pt x="5238941" y="642937"/>
                  <a:pt x="5246942" y="641033"/>
                  <a:pt x="5252371" y="637508"/>
                </a:cubicBezTo>
                <a:cubicBezTo>
                  <a:pt x="5271421" y="625316"/>
                  <a:pt x="5290376" y="612743"/>
                  <a:pt x="5308092" y="598646"/>
                </a:cubicBezTo>
                <a:cubicBezTo>
                  <a:pt x="5324571" y="585407"/>
                  <a:pt x="5343144" y="579882"/>
                  <a:pt x="5363147" y="581311"/>
                </a:cubicBezTo>
                <a:cubicBezTo>
                  <a:pt x="5377720" y="582359"/>
                  <a:pt x="5390864" y="579977"/>
                  <a:pt x="5404580" y="576358"/>
                </a:cubicBezTo>
                <a:cubicBezTo>
                  <a:pt x="5416010" y="573310"/>
                  <a:pt x="5428583" y="571214"/>
                  <a:pt x="5440203" y="572548"/>
                </a:cubicBezTo>
                <a:cubicBezTo>
                  <a:pt x="5456491" y="574453"/>
                  <a:pt x="5469922" y="571691"/>
                  <a:pt x="5482971" y="561880"/>
                </a:cubicBezTo>
                <a:cubicBezTo>
                  <a:pt x="5489924" y="556641"/>
                  <a:pt x="5498878" y="553879"/>
                  <a:pt x="5507165" y="550259"/>
                </a:cubicBezTo>
                <a:cubicBezTo>
                  <a:pt x="5519928" y="544640"/>
                  <a:pt x="5533168" y="539877"/>
                  <a:pt x="5545645" y="533591"/>
                </a:cubicBezTo>
                <a:cubicBezTo>
                  <a:pt x="5559076" y="526923"/>
                  <a:pt x="5571363" y="517684"/>
                  <a:pt x="5585079" y="511969"/>
                </a:cubicBezTo>
                <a:cubicBezTo>
                  <a:pt x="5599843" y="505778"/>
                  <a:pt x="5609368" y="496348"/>
                  <a:pt x="5615368" y="481679"/>
                </a:cubicBezTo>
                <a:cubicBezTo>
                  <a:pt x="5619179" y="472440"/>
                  <a:pt x="5624417" y="462629"/>
                  <a:pt x="5631656" y="456152"/>
                </a:cubicBezTo>
                <a:cubicBezTo>
                  <a:pt x="5646611" y="442913"/>
                  <a:pt x="5664136" y="432625"/>
                  <a:pt x="5679377" y="419576"/>
                </a:cubicBezTo>
                <a:cubicBezTo>
                  <a:pt x="5700808" y="401288"/>
                  <a:pt x="5720620" y="381857"/>
                  <a:pt x="5722525" y="350615"/>
                </a:cubicBezTo>
                <a:cubicBezTo>
                  <a:pt x="5723572" y="333375"/>
                  <a:pt x="5732716" y="326041"/>
                  <a:pt x="5749576" y="321945"/>
                </a:cubicBezTo>
                <a:cubicBezTo>
                  <a:pt x="5755195" y="320612"/>
                  <a:pt x="5763197" y="318040"/>
                  <a:pt x="5764911" y="313849"/>
                </a:cubicBezTo>
                <a:cubicBezTo>
                  <a:pt x="5770054" y="301371"/>
                  <a:pt x="5780722" y="298895"/>
                  <a:pt x="5791009" y="293942"/>
                </a:cubicBezTo>
                <a:cubicBezTo>
                  <a:pt x="5797201" y="290989"/>
                  <a:pt x="5804821" y="285179"/>
                  <a:pt x="5806440" y="279178"/>
                </a:cubicBezTo>
                <a:cubicBezTo>
                  <a:pt x="5813107" y="254889"/>
                  <a:pt x="5831395" y="240602"/>
                  <a:pt x="5848636" y="224885"/>
                </a:cubicBezTo>
                <a:cubicBezTo>
                  <a:pt x="5853684" y="220218"/>
                  <a:pt x="5859113" y="214884"/>
                  <a:pt x="5861590" y="208788"/>
                </a:cubicBezTo>
                <a:cubicBezTo>
                  <a:pt x="5866829" y="195643"/>
                  <a:pt x="5874639" y="186118"/>
                  <a:pt x="5888355" y="181166"/>
                </a:cubicBezTo>
                <a:cubicBezTo>
                  <a:pt x="5892736" y="179642"/>
                  <a:pt x="5896737" y="176117"/>
                  <a:pt x="5900071" y="172784"/>
                </a:cubicBezTo>
                <a:cubicBezTo>
                  <a:pt x="5907215" y="165545"/>
                  <a:pt x="5913215" y="157067"/>
                  <a:pt x="5920740" y="150305"/>
                </a:cubicBezTo>
                <a:cubicBezTo>
                  <a:pt x="5939885" y="132874"/>
                  <a:pt x="5958840" y="115729"/>
                  <a:pt x="5969985" y="91345"/>
                </a:cubicBezTo>
                <a:cubicBezTo>
                  <a:pt x="5975413" y="79439"/>
                  <a:pt x="5981605" y="66485"/>
                  <a:pt x="5991130" y="58293"/>
                </a:cubicBezTo>
                <a:cubicBezTo>
                  <a:pt x="6003227" y="47911"/>
                  <a:pt x="6019133" y="42005"/>
                  <a:pt x="6033325" y="33909"/>
                </a:cubicBezTo>
                <a:cubicBezTo>
                  <a:pt x="6040469" y="29813"/>
                  <a:pt x="6047137" y="24860"/>
                  <a:pt x="6054376" y="20955"/>
                </a:cubicBezTo>
                <a:cubicBezTo>
                  <a:pt x="6067234" y="14097"/>
                  <a:pt x="6080379" y="7715"/>
                  <a:pt x="60955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953252-97DE-4766-B2F6-E4FDA2FDA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" y="3296010"/>
            <a:ext cx="12191456" cy="2849975"/>
          </a:xfrm>
          <a:custGeom>
            <a:avLst/>
            <a:gdLst>
              <a:gd name="connsiteX0" fmla="*/ 6095524 w 6095524"/>
              <a:gd name="connsiteY0" fmla="*/ 0 h 1424940"/>
              <a:gd name="connsiteX1" fmla="*/ 6095524 w 6095524"/>
              <a:gd name="connsiteY1" fmla="*/ 17431 h 1424940"/>
              <a:gd name="connsiteX2" fmla="*/ 6095524 w 6095524"/>
              <a:gd name="connsiteY2" fmla="*/ 216290 h 1424940"/>
              <a:gd name="connsiteX3" fmla="*/ 6079998 w 6095524"/>
              <a:gd name="connsiteY3" fmla="*/ 230600 h 1424940"/>
              <a:gd name="connsiteX4" fmla="*/ 6012751 w 6095524"/>
              <a:gd name="connsiteY4" fmla="*/ 260699 h 1424940"/>
              <a:gd name="connsiteX5" fmla="*/ 5992749 w 6095524"/>
              <a:gd name="connsiteY5" fmla="*/ 268700 h 1424940"/>
              <a:gd name="connsiteX6" fmla="*/ 5910358 w 6095524"/>
              <a:gd name="connsiteY6" fmla="*/ 320231 h 1424940"/>
              <a:gd name="connsiteX7" fmla="*/ 5835777 w 6095524"/>
              <a:gd name="connsiteY7" fmla="*/ 383953 h 1424940"/>
              <a:gd name="connsiteX8" fmla="*/ 5781008 w 6095524"/>
              <a:gd name="connsiteY8" fmla="*/ 459581 h 1424940"/>
              <a:gd name="connsiteX9" fmla="*/ 5765673 w 6095524"/>
              <a:gd name="connsiteY9" fmla="*/ 477584 h 1424940"/>
              <a:gd name="connsiteX10" fmla="*/ 5723763 w 6095524"/>
              <a:gd name="connsiteY10" fmla="*/ 500158 h 1424940"/>
              <a:gd name="connsiteX11" fmla="*/ 5686711 w 6095524"/>
              <a:gd name="connsiteY11" fmla="*/ 517112 h 1424940"/>
              <a:gd name="connsiteX12" fmla="*/ 5659850 w 6095524"/>
              <a:gd name="connsiteY12" fmla="*/ 535877 h 1424940"/>
              <a:gd name="connsiteX13" fmla="*/ 5637181 w 6095524"/>
              <a:gd name="connsiteY13" fmla="*/ 553117 h 1424940"/>
              <a:gd name="connsiteX14" fmla="*/ 5585841 w 6095524"/>
              <a:gd name="connsiteY14" fmla="*/ 597694 h 1424940"/>
              <a:gd name="connsiteX15" fmla="*/ 5528977 w 6095524"/>
              <a:gd name="connsiteY15" fmla="*/ 635318 h 1424940"/>
              <a:gd name="connsiteX16" fmla="*/ 5483256 w 6095524"/>
              <a:gd name="connsiteY16" fmla="*/ 681419 h 1424940"/>
              <a:gd name="connsiteX17" fmla="*/ 5464397 w 6095524"/>
              <a:gd name="connsiteY17" fmla="*/ 706374 h 1424940"/>
              <a:gd name="connsiteX18" fmla="*/ 5424773 w 6095524"/>
              <a:gd name="connsiteY18" fmla="*/ 723424 h 1424940"/>
              <a:gd name="connsiteX19" fmla="*/ 5381815 w 6095524"/>
              <a:gd name="connsiteY19" fmla="*/ 750094 h 1424940"/>
              <a:gd name="connsiteX20" fmla="*/ 5351335 w 6095524"/>
              <a:gd name="connsiteY20" fmla="*/ 776573 h 1424940"/>
              <a:gd name="connsiteX21" fmla="*/ 5327809 w 6095524"/>
              <a:gd name="connsiteY21" fmla="*/ 794290 h 1424940"/>
              <a:gd name="connsiteX22" fmla="*/ 5294566 w 6095524"/>
              <a:gd name="connsiteY22" fmla="*/ 812102 h 1424940"/>
              <a:gd name="connsiteX23" fmla="*/ 5261229 w 6095524"/>
              <a:gd name="connsiteY23" fmla="*/ 835438 h 1424940"/>
              <a:gd name="connsiteX24" fmla="*/ 5245037 w 6095524"/>
              <a:gd name="connsiteY24" fmla="*/ 849821 h 1424940"/>
              <a:gd name="connsiteX25" fmla="*/ 5213699 w 6095524"/>
              <a:gd name="connsiteY25" fmla="*/ 873728 h 1424940"/>
              <a:gd name="connsiteX26" fmla="*/ 5181409 w 6095524"/>
              <a:gd name="connsiteY26" fmla="*/ 896017 h 1424940"/>
              <a:gd name="connsiteX27" fmla="*/ 5120735 w 6095524"/>
              <a:gd name="connsiteY27" fmla="*/ 921544 h 1424940"/>
              <a:gd name="connsiteX28" fmla="*/ 5065490 w 6095524"/>
              <a:gd name="connsiteY28" fmla="*/ 959072 h 1424940"/>
              <a:gd name="connsiteX29" fmla="*/ 5021675 w 6095524"/>
              <a:gd name="connsiteY29" fmla="*/ 986504 h 1424940"/>
              <a:gd name="connsiteX30" fmla="*/ 4996148 w 6095524"/>
              <a:gd name="connsiteY30" fmla="*/ 1004507 h 1424940"/>
              <a:gd name="connsiteX31" fmla="*/ 4949285 w 6095524"/>
              <a:gd name="connsiteY31" fmla="*/ 1044702 h 1424940"/>
              <a:gd name="connsiteX32" fmla="*/ 4876609 w 6095524"/>
              <a:gd name="connsiteY32" fmla="*/ 1086993 h 1424940"/>
              <a:gd name="connsiteX33" fmla="*/ 4832699 w 6095524"/>
              <a:gd name="connsiteY33" fmla="*/ 1109853 h 1424940"/>
              <a:gd name="connsiteX34" fmla="*/ 4738211 w 6095524"/>
              <a:gd name="connsiteY34" fmla="*/ 1144334 h 1424940"/>
              <a:gd name="connsiteX35" fmla="*/ 4707731 w 6095524"/>
              <a:gd name="connsiteY35" fmla="*/ 1156621 h 1424940"/>
              <a:gd name="connsiteX36" fmla="*/ 4672870 w 6095524"/>
              <a:gd name="connsiteY36" fmla="*/ 1164717 h 1424940"/>
              <a:gd name="connsiteX37" fmla="*/ 4616863 w 6095524"/>
              <a:gd name="connsiteY37" fmla="*/ 1183862 h 1424940"/>
              <a:gd name="connsiteX38" fmla="*/ 4507516 w 6095524"/>
              <a:gd name="connsiteY38" fmla="*/ 1216819 h 1424940"/>
              <a:gd name="connsiteX39" fmla="*/ 4483513 w 6095524"/>
              <a:gd name="connsiteY39" fmla="*/ 1221867 h 1424940"/>
              <a:gd name="connsiteX40" fmla="*/ 4422362 w 6095524"/>
              <a:gd name="connsiteY40" fmla="*/ 1243108 h 1424940"/>
              <a:gd name="connsiteX41" fmla="*/ 4385691 w 6095524"/>
              <a:gd name="connsiteY41" fmla="*/ 1257395 h 1424940"/>
              <a:gd name="connsiteX42" fmla="*/ 4355306 w 6095524"/>
              <a:gd name="connsiteY42" fmla="*/ 1265587 h 1424940"/>
              <a:gd name="connsiteX43" fmla="*/ 4328446 w 6095524"/>
              <a:gd name="connsiteY43" fmla="*/ 1269397 h 1424940"/>
              <a:gd name="connsiteX44" fmla="*/ 4257770 w 6095524"/>
              <a:gd name="connsiteY44" fmla="*/ 1288256 h 1424940"/>
              <a:gd name="connsiteX45" fmla="*/ 4229576 w 6095524"/>
              <a:gd name="connsiteY45" fmla="*/ 1295686 h 1424940"/>
              <a:gd name="connsiteX46" fmla="*/ 4156424 w 6095524"/>
              <a:gd name="connsiteY46" fmla="*/ 1321213 h 1424940"/>
              <a:gd name="connsiteX47" fmla="*/ 4094416 w 6095524"/>
              <a:gd name="connsiteY47" fmla="*/ 1338072 h 1424940"/>
              <a:gd name="connsiteX48" fmla="*/ 4068509 w 6095524"/>
              <a:gd name="connsiteY48" fmla="*/ 1346168 h 1424940"/>
              <a:gd name="connsiteX49" fmla="*/ 4009263 w 6095524"/>
              <a:gd name="connsiteY49" fmla="*/ 1359694 h 1424940"/>
              <a:gd name="connsiteX50" fmla="*/ 3975735 w 6095524"/>
              <a:gd name="connsiteY50" fmla="*/ 1369219 h 1424940"/>
              <a:gd name="connsiteX51" fmla="*/ 3893915 w 6095524"/>
              <a:gd name="connsiteY51" fmla="*/ 1379982 h 1424940"/>
              <a:gd name="connsiteX52" fmla="*/ 3809428 w 6095524"/>
              <a:gd name="connsiteY52" fmla="*/ 1390364 h 1424940"/>
              <a:gd name="connsiteX53" fmla="*/ 3763042 w 6095524"/>
              <a:gd name="connsiteY53" fmla="*/ 1393793 h 1424940"/>
              <a:gd name="connsiteX54" fmla="*/ 3722561 w 6095524"/>
              <a:gd name="connsiteY54" fmla="*/ 1399223 h 1424940"/>
              <a:gd name="connsiteX55" fmla="*/ 3687318 w 6095524"/>
              <a:gd name="connsiteY55" fmla="*/ 1402652 h 1424940"/>
              <a:gd name="connsiteX56" fmla="*/ 3631216 w 6095524"/>
              <a:gd name="connsiteY56" fmla="*/ 1409605 h 1424940"/>
              <a:gd name="connsiteX57" fmla="*/ 3607880 w 6095524"/>
              <a:gd name="connsiteY57" fmla="*/ 1411415 h 1424940"/>
              <a:gd name="connsiteX58" fmla="*/ 3552825 w 6095524"/>
              <a:gd name="connsiteY58" fmla="*/ 1411319 h 1424940"/>
              <a:gd name="connsiteX59" fmla="*/ 3533680 w 6095524"/>
              <a:gd name="connsiteY59" fmla="*/ 1410367 h 1424940"/>
              <a:gd name="connsiteX60" fmla="*/ 3496818 w 6095524"/>
              <a:gd name="connsiteY60" fmla="*/ 1398556 h 1424940"/>
              <a:gd name="connsiteX61" fmla="*/ 3492437 w 6095524"/>
              <a:gd name="connsiteY61" fmla="*/ 1397699 h 1424940"/>
              <a:gd name="connsiteX62" fmla="*/ 3468243 w 6095524"/>
              <a:gd name="connsiteY62" fmla="*/ 1393031 h 1424940"/>
              <a:gd name="connsiteX63" fmla="*/ 3455003 w 6095524"/>
              <a:gd name="connsiteY63" fmla="*/ 1391507 h 1424940"/>
              <a:gd name="connsiteX64" fmla="*/ 3404711 w 6095524"/>
              <a:gd name="connsiteY64" fmla="*/ 1381792 h 1424940"/>
              <a:gd name="connsiteX65" fmla="*/ 3375756 w 6095524"/>
              <a:gd name="connsiteY65" fmla="*/ 1377220 h 1424940"/>
              <a:gd name="connsiteX66" fmla="*/ 3352324 w 6095524"/>
              <a:gd name="connsiteY66" fmla="*/ 1377887 h 1424940"/>
              <a:gd name="connsiteX67" fmla="*/ 3311176 w 6095524"/>
              <a:gd name="connsiteY67" fmla="*/ 1378744 h 1424940"/>
              <a:gd name="connsiteX68" fmla="*/ 3298031 w 6095524"/>
              <a:gd name="connsiteY68" fmla="*/ 1380935 h 1424940"/>
              <a:gd name="connsiteX69" fmla="*/ 3238595 w 6095524"/>
              <a:gd name="connsiteY69" fmla="*/ 1374648 h 1424940"/>
              <a:gd name="connsiteX70" fmla="*/ 3204686 w 6095524"/>
              <a:gd name="connsiteY70" fmla="*/ 1374172 h 1424940"/>
              <a:gd name="connsiteX71" fmla="*/ 3166491 w 6095524"/>
              <a:gd name="connsiteY71" fmla="*/ 1366361 h 1424940"/>
              <a:gd name="connsiteX72" fmla="*/ 3155347 w 6095524"/>
              <a:gd name="connsiteY72" fmla="*/ 1366742 h 1424940"/>
              <a:gd name="connsiteX73" fmla="*/ 3142869 w 6095524"/>
              <a:gd name="connsiteY73" fmla="*/ 1367409 h 1424940"/>
              <a:gd name="connsiteX74" fmla="*/ 3104578 w 6095524"/>
              <a:gd name="connsiteY74" fmla="*/ 1367981 h 1424940"/>
              <a:gd name="connsiteX75" fmla="*/ 3081337 w 6095524"/>
              <a:gd name="connsiteY75" fmla="*/ 1370838 h 1424940"/>
              <a:gd name="connsiteX76" fmla="*/ 3037047 w 6095524"/>
              <a:gd name="connsiteY76" fmla="*/ 1369124 h 1424940"/>
              <a:gd name="connsiteX77" fmla="*/ 3020663 w 6095524"/>
              <a:gd name="connsiteY77" fmla="*/ 1371600 h 1424940"/>
              <a:gd name="connsiteX78" fmla="*/ 2979230 w 6095524"/>
              <a:gd name="connsiteY78" fmla="*/ 1371886 h 1424940"/>
              <a:gd name="connsiteX79" fmla="*/ 2942082 w 6095524"/>
              <a:gd name="connsiteY79" fmla="*/ 1370457 h 1424940"/>
              <a:gd name="connsiteX80" fmla="*/ 2906268 w 6095524"/>
              <a:gd name="connsiteY80" fmla="*/ 1371219 h 1424940"/>
              <a:gd name="connsiteX81" fmla="*/ 2880646 w 6095524"/>
              <a:gd name="connsiteY81" fmla="*/ 1374362 h 1424940"/>
              <a:gd name="connsiteX82" fmla="*/ 2852833 w 6095524"/>
              <a:gd name="connsiteY82" fmla="*/ 1376267 h 1424940"/>
              <a:gd name="connsiteX83" fmla="*/ 2776157 w 6095524"/>
              <a:gd name="connsiteY83" fmla="*/ 1387602 h 1424940"/>
              <a:gd name="connsiteX84" fmla="*/ 2761965 w 6095524"/>
              <a:gd name="connsiteY84" fmla="*/ 1384840 h 1424940"/>
              <a:gd name="connsiteX85" fmla="*/ 2681383 w 6095524"/>
              <a:gd name="connsiteY85" fmla="*/ 1382268 h 1424940"/>
              <a:gd name="connsiteX86" fmla="*/ 2663857 w 6095524"/>
              <a:gd name="connsiteY86" fmla="*/ 1382459 h 1424940"/>
              <a:gd name="connsiteX87" fmla="*/ 2616803 w 6095524"/>
              <a:gd name="connsiteY87" fmla="*/ 1371219 h 1424940"/>
              <a:gd name="connsiteX88" fmla="*/ 2544223 w 6095524"/>
              <a:gd name="connsiteY88" fmla="*/ 1389031 h 1424940"/>
              <a:gd name="connsiteX89" fmla="*/ 2476309 w 6095524"/>
              <a:gd name="connsiteY89" fmla="*/ 1411319 h 1424940"/>
              <a:gd name="connsiteX90" fmla="*/ 2467737 w 6095524"/>
              <a:gd name="connsiteY90" fmla="*/ 1414177 h 1424940"/>
              <a:gd name="connsiteX91" fmla="*/ 2443353 w 6095524"/>
              <a:gd name="connsiteY91" fmla="*/ 1419035 h 1424940"/>
              <a:gd name="connsiteX92" fmla="*/ 2413159 w 6095524"/>
              <a:gd name="connsiteY92" fmla="*/ 1420749 h 1424940"/>
              <a:gd name="connsiteX93" fmla="*/ 2374868 w 6095524"/>
              <a:gd name="connsiteY93" fmla="*/ 1424940 h 1424940"/>
              <a:gd name="connsiteX94" fmla="*/ 2344198 w 6095524"/>
              <a:gd name="connsiteY94" fmla="*/ 1419701 h 1424940"/>
              <a:gd name="connsiteX95" fmla="*/ 2301335 w 6095524"/>
              <a:gd name="connsiteY95" fmla="*/ 1411891 h 1424940"/>
              <a:gd name="connsiteX96" fmla="*/ 2260949 w 6095524"/>
              <a:gd name="connsiteY96" fmla="*/ 1404461 h 1424940"/>
              <a:gd name="connsiteX97" fmla="*/ 2248186 w 6095524"/>
              <a:gd name="connsiteY97" fmla="*/ 1413224 h 1424940"/>
              <a:gd name="connsiteX98" fmla="*/ 2228469 w 6095524"/>
              <a:gd name="connsiteY98" fmla="*/ 1420844 h 1424940"/>
              <a:gd name="connsiteX99" fmla="*/ 2206562 w 6095524"/>
              <a:gd name="connsiteY99" fmla="*/ 1411700 h 1424940"/>
              <a:gd name="connsiteX100" fmla="*/ 2155317 w 6095524"/>
              <a:gd name="connsiteY100" fmla="*/ 1392746 h 1424940"/>
              <a:gd name="connsiteX101" fmla="*/ 2122932 w 6095524"/>
              <a:gd name="connsiteY101" fmla="*/ 1391888 h 1424940"/>
              <a:gd name="connsiteX102" fmla="*/ 2052542 w 6095524"/>
              <a:gd name="connsiteY102" fmla="*/ 1383792 h 1424940"/>
              <a:gd name="connsiteX103" fmla="*/ 2006537 w 6095524"/>
              <a:gd name="connsiteY103" fmla="*/ 1372267 h 1424940"/>
              <a:gd name="connsiteX104" fmla="*/ 1973486 w 6095524"/>
              <a:gd name="connsiteY104" fmla="*/ 1359218 h 1424940"/>
              <a:gd name="connsiteX105" fmla="*/ 1926146 w 6095524"/>
              <a:gd name="connsiteY105" fmla="*/ 1342168 h 1424940"/>
              <a:gd name="connsiteX106" fmla="*/ 1878616 w 6095524"/>
              <a:gd name="connsiteY106" fmla="*/ 1333310 h 1424940"/>
              <a:gd name="connsiteX107" fmla="*/ 1844231 w 6095524"/>
              <a:gd name="connsiteY107" fmla="*/ 1322165 h 1424940"/>
              <a:gd name="connsiteX108" fmla="*/ 1802225 w 6095524"/>
              <a:gd name="connsiteY108" fmla="*/ 1314545 h 1424940"/>
              <a:gd name="connsiteX109" fmla="*/ 1766983 w 6095524"/>
              <a:gd name="connsiteY109" fmla="*/ 1314260 h 1424940"/>
              <a:gd name="connsiteX110" fmla="*/ 1711738 w 6095524"/>
              <a:gd name="connsiteY110" fmla="*/ 1315593 h 1424940"/>
              <a:gd name="connsiteX111" fmla="*/ 1644111 w 6095524"/>
              <a:gd name="connsiteY111" fmla="*/ 1292543 h 1424940"/>
              <a:gd name="connsiteX112" fmla="*/ 1616774 w 6095524"/>
              <a:gd name="connsiteY112" fmla="*/ 1287399 h 1424940"/>
              <a:gd name="connsiteX113" fmla="*/ 1591056 w 6095524"/>
              <a:gd name="connsiteY113" fmla="*/ 1285018 h 1424940"/>
              <a:gd name="connsiteX114" fmla="*/ 1536478 w 6095524"/>
              <a:gd name="connsiteY114" fmla="*/ 1269683 h 1424940"/>
              <a:gd name="connsiteX115" fmla="*/ 1514285 w 6095524"/>
              <a:gd name="connsiteY115" fmla="*/ 1264634 h 1424940"/>
              <a:gd name="connsiteX116" fmla="*/ 1483233 w 6095524"/>
              <a:gd name="connsiteY116" fmla="*/ 1264730 h 1424940"/>
              <a:gd name="connsiteX117" fmla="*/ 1426750 w 6095524"/>
              <a:gd name="connsiteY117" fmla="*/ 1257681 h 1424940"/>
              <a:gd name="connsiteX118" fmla="*/ 1370362 w 6095524"/>
              <a:gd name="connsiteY118" fmla="*/ 1237107 h 1424940"/>
              <a:gd name="connsiteX119" fmla="*/ 1346454 w 6095524"/>
              <a:gd name="connsiteY119" fmla="*/ 1239107 h 1424940"/>
              <a:gd name="connsiteX120" fmla="*/ 1337882 w 6095524"/>
              <a:gd name="connsiteY120" fmla="*/ 1238631 h 1424940"/>
              <a:gd name="connsiteX121" fmla="*/ 1260825 w 6095524"/>
              <a:gd name="connsiteY121" fmla="*/ 1227296 h 1424940"/>
              <a:gd name="connsiteX122" fmla="*/ 1253109 w 6095524"/>
              <a:gd name="connsiteY122" fmla="*/ 1226058 h 1424940"/>
              <a:gd name="connsiteX123" fmla="*/ 1216915 w 6095524"/>
              <a:gd name="connsiteY123" fmla="*/ 1215962 h 1424940"/>
              <a:gd name="connsiteX124" fmla="*/ 1125664 w 6095524"/>
              <a:gd name="connsiteY124" fmla="*/ 1209675 h 1424940"/>
              <a:gd name="connsiteX125" fmla="*/ 1120045 w 6095524"/>
              <a:gd name="connsiteY125" fmla="*/ 1208913 h 1424940"/>
              <a:gd name="connsiteX126" fmla="*/ 1089469 w 6095524"/>
              <a:gd name="connsiteY126" fmla="*/ 1213961 h 1424940"/>
              <a:gd name="connsiteX127" fmla="*/ 1074325 w 6095524"/>
              <a:gd name="connsiteY127" fmla="*/ 1221105 h 1424940"/>
              <a:gd name="connsiteX128" fmla="*/ 1050703 w 6095524"/>
              <a:gd name="connsiteY128" fmla="*/ 1228535 h 1424940"/>
              <a:gd name="connsiteX129" fmla="*/ 1026700 w 6095524"/>
              <a:gd name="connsiteY129" fmla="*/ 1231297 h 1424940"/>
              <a:gd name="connsiteX130" fmla="*/ 986409 w 6095524"/>
              <a:gd name="connsiteY130" fmla="*/ 1220057 h 1424940"/>
              <a:gd name="connsiteX131" fmla="*/ 971741 w 6095524"/>
              <a:gd name="connsiteY131" fmla="*/ 1218914 h 1424940"/>
              <a:gd name="connsiteX132" fmla="*/ 939070 w 6095524"/>
              <a:gd name="connsiteY132" fmla="*/ 1213485 h 1424940"/>
              <a:gd name="connsiteX133" fmla="*/ 910495 w 6095524"/>
              <a:gd name="connsiteY133" fmla="*/ 1213866 h 1424940"/>
              <a:gd name="connsiteX134" fmla="*/ 887540 w 6095524"/>
              <a:gd name="connsiteY134" fmla="*/ 1222534 h 1424940"/>
              <a:gd name="connsiteX135" fmla="*/ 854202 w 6095524"/>
              <a:gd name="connsiteY135" fmla="*/ 1224248 h 1424940"/>
              <a:gd name="connsiteX136" fmla="*/ 832675 w 6095524"/>
              <a:gd name="connsiteY136" fmla="*/ 1217962 h 1424940"/>
              <a:gd name="connsiteX137" fmla="*/ 828294 w 6095524"/>
              <a:gd name="connsiteY137" fmla="*/ 1217105 h 1424940"/>
              <a:gd name="connsiteX138" fmla="*/ 772001 w 6095524"/>
              <a:gd name="connsiteY138" fmla="*/ 1216723 h 1424940"/>
              <a:gd name="connsiteX139" fmla="*/ 701707 w 6095524"/>
              <a:gd name="connsiteY139" fmla="*/ 1235678 h 1424940"/>
              <a:gd name="connsiteX140" fmla="*/ 690086 w 6095524"/>
              <a:gd name="connsiteY140" fmla="*/ 1239679 h 1424940"/>
              <a:gd name="connsiteX141" fmla="*/ 633412 w 6095524"/>
              <a:gd name="connsiteY141" fmla="*/ 1246632 h 1424940"/>
              <a:gd name="connsiteX142" fmla="*/ 603028 w 6095524"/>
              <a:gd name="connsiteY142" fmla="*/ 1253681 h 1424940"/>
              <a:gd name="connsiteX143" fmla="*/ 581120 w 6095524"/>
              <a:gd name="connsiteY143" fmla="*/ 1254062 h 1424940"/>
              <a:gd name="connsiteX144" fmla="*/ 554642 w 6095524"/>
              <a:gd name="connsiteY144" fmla="*/ 1266539 h 1424940"/>
              <a:gd name="connsiteX145" fmla="*/ 545973 w 6095524"/>
              <a:gd name="connsiteY145" fmla="*/ 1271969 h 1424940"/>
              <a:gd name="connsiteX146" fmla="*/ 535591 w 6095524"/>
              <a:gd name="connsiteY146" fmla="*/ 1275207 h 1424940"/>
              <a:gd name="connsiteX147" fmla="*/ 488538 w 6095524"/>
              <a:gd name="connsiteY147" fmla="*/ 1285494 h 1424940"/>
              <a:gd name="connsiteX148" fmla="*/ 480155 w 6095524"/>
              <a:gd name="connsiteY148" fmla="*/ 1291304 h 1424940"/>
              <a:gd name="connsiteX149" fmla="*/ 474535 w 6095524"/>
              <a:gd name="connsiteY149" fmla="*/ 1294924 h 1424940"/>
              <a:gd name="connsiteX150" fmla="*/ 428816 w 6095524"/>
              <a:gd name="connsiteY150" fmla="*/ 1301020 h 1424940"/>
              <a:gd name="connsiteX151" fmla="*/ 400241 w 6095524"/>
              <a:gd name="connsiteY151" fmla="*/ 1318260 h 1424940"/>
              <a:gd name="connsiteX152" fmla="*/ 392431 w 6095524"/>
              <a:gd name="connsiteY152" fmla="*/ 1325594 h 1424940"/>
              <a:gd name="connsiteX153" fmla="*/ 365093 w 6095524"/>
              <a:gd name="connsiteY153" fmla="*/ 1336643 h 1424940"/>
              <a:gd name="connsiteX154" fmla="*/ 273177 w 6095524"/>
              <a:gd name="connsiteY154" fmla="*/ 1357884 h 1424940"/>
              <a:gd name="connsiteX155" fmla="*/ 246888 w 6095524"/>
              <a:gd name="connsiteY155" fmla="*/ 1350359 h 1424940"/>
              <a:gd name="connsiteX156" fmla="*/ 196977 w 6095524"/>
              <a:gd name="connsiteY156" fmla="*/ 1370552 h 1424940"/>
              <a:gd name="connsiteX157" fmla="*/ 153352 w 6095524"/>
              <a:gd name="connsiteY157" fmla="*/ 1381982 h 1424940"/>
              <a:gd name="connsiteX158" fmla="*/ 137160 w 6095524"/>
              <a:gd name="connsiteY158" fmla="*/ 1384745 h 1424940"/>
              <a:gd name="connsiteX159" fmla="*/ 85917 w 6095524"/>
              <a:gd name="connsiteY159" fmla="*/ 1389793 h 1424940"/>
              <a:gd name="connsiteX160" fmla="*/ 59532 w 6095524"/>
              <a:gd name="connsiteY160" fmla="*/ 1401223 h 1424940"/>
              <a:gd name="connsiteX161" fmla="*/ 30325 w 6095524"/>
              <a:gd name="connsiteY161" fmla="*/ 1409974 h 1424940"/>
              <a:gd name="connsiteX162" fmla="*/ 0 w 6095524"/>
              <a:gd name="connsiteY162" fmla="*/ 1412360 h 1424940"/>
              <a:gd name="connsiteX163" fmla="*/ 0 w 6095524"/>
              <a:gd name="connsiteY163" fmla="*/ 1058622 h 1424940"/>
              <a:gd name="connsiteX164" fmla="*/ 17145 w 6095524"/>
              <a:gd name="connsiteY164" fmla="*/ 1060228 h 1424940"/>
              <a:gd name="connsiteX165" fmla="*/ 44672 w 6095524"/>
              <a:gd name="connsiteY165" fmla="*/ 1066324 h 1424940"/>
              <a:gd name="connsiteX166" fmla="*/ 84677 w 6095524"/>
              <a:gd name="connsiteY166" fmla="*/ 1076230 h 1424940"/>
              <a:gd name="connsiteX167" fmla="*/ 132017 w 6095524"/>
              <a:gd name="connsiteY167" fmla="*/ 1064990 h 1424940"/>
              <a:gd name="connsiteX168" fmla="*/ 136779 w 6095524"/>
              <a:gd name="connsiteY168" fmla="*/ 1060323 h 1424940"/>
              <a:gd name="connsiteX169" fmla="*/ 187547 w 6095524"/>
              <a:gd name="connsiteY169" fmla="*/ 1049179 h 1424940"/>
              <a:gd name="connsiteX170" fmla="*/ 270891 w 6095524"/>
              <a:gd name="connsiteY170" fmla="*/ 1036415 h 1424940"/>
              <a:gd name="connsiteX171" fmla="*/ 276320 w 6095524"/>
              <a:gd name="connsiteY171" fmla="*/ 1035558 h 1424940"/>
              <a:gd name="connsiteX172" fmla="*/ 323755 w 6095524"/>
              <a:gd name="connsiteY172" fmla="*/ 1061561 h 1424940"/>
              <a:gd name="connsiteX173" fmla="*/ 361855 w 6095524"/>
              <a:gd name="connsiteY173" fmla="*/ 1057942 h 1424940"/>
              <a:gd name="connsiteX174" fmla="*/ 379571 w 6095524"/>
              <a:gd name="connsiteY174" fmla="*/ 1039939 h 1424940"/>
              <a:gd name="connsiteX175" fmla="*/ 430530 w 6095524"/>
              <a:gd name="connsiteY175" fmla="*/ 1025747 h 1424940"/>
              <a:gd name="connsiteX176" fmla="*/ 493300 w 6095524"/>
              <a:gd name="connsiteY176" fmla="*/ 1027176 h 1424940"/>
              <a:gd name="connsiteX177" fmla="*/ 537782 w 6095524"/>
              <a:gd name="connsiteY177" fmla="*/ 1025366 h 1424940"/>
              <a:gd name="connsiteX178" fmla="*/ 562166 w 6095524"/>
              <a:gd name="connsiteY178" fmla="*/ 1015746 h 1424940"/>
              <a:gd name="connsiteX179" fmla="*/ 579596 w 6095524"/>
              <a:gd name="connsiteY179" fmla="*/ 1016699 h 1424940"/>
              <a:gd name="connsiteX180" fmla="*/ 612362 w 6095524"/>
              <a:gd name="connsiteY180" fmla="*/ 1023557 h 1424940"/>
              <a:gd name="connsiteX181" fmla="*/ 716090 w 6095524"/>
              <a:gd name="connsiteY181" fmla="*/ 1031653 h 1424940"/>
              <a:gd name="connsiteX182" fmla="*/ 758381 w 6095524"/>
              <a:gd name="connsiteY182" fmla="*/ 1018985 h 1424940"/>
              <a:gd name="connsiteX183" fmla="*/ 771049 w 6095524"/>
              <a:gd name="connsiteY183" fmla="*/ 1018699 h 1424940"/>
              <a:gd name="connsiteX184" fmla="*/ 799433 w 6095524"/>
              <a:gd name="connsiteY184" fmla="*/ 1023652 h 1424940"/>
              <a:gd name="connsiteX185" fmla="*/ 858012 w 6095524"/>
              <a:gd name="connsiteY185" fmla="*/ 1020318 h 1424940"/>
              <a:gd name="connsiteX186" fmla="*/ 879634 w 6095524"/>
              <a:gd name="connsiteY186" fmla="*/ 1015270 h 1424940"/>
              <a:gd name="connsiteX187" fmla="*/ 891635 w 6095524"/>
              <a:gd name="connsiteY187" fmla="*/ 1012031 h 1424940"/>
              <a:gd name="connsiteX188" fmla="*/ 953262 w 6095524"/>
              <a:gd name="connsiteY188" fmla="*/ 1003078 h 1424940"/>
              <a:gd name="connsiteX189" fmla="*/ 980694 w 6095524"/>
              <a:gd name="connsiteY189" fmla="*/ 993458 h 1424940"/>
              <a:gd name="connsiteX190" fmla="*/ 988124 w 6095524"/>
              <a:gd name="connsiteY190" fmla="*/ 992029 h 1424940"/>
              <a:gd name="connsiteX191" fmla="*/ 1028795 w 6095524"/>
              <a:gd name="connsiteY191" fmla="*/ 996029 h 1424940"/>
              <a:gd name="connsiteX192" fmla="*/ 1059275 w 6095524"/>
              <a:gd name="connsiteY192" fmla="*/ 1011555 h 1424940"/>
              <a:gd name="connsiteX193" fmla="*/ 1065181 w 6095524"/>
              <a:gd name="connsiteY193" fmla="*/ 1016794 h 1424940"/>
              <a:gd name="connsiteX194" fmla="*/ 1150144 w 6095524"/>
              <a:gd name="connsiteY194" fmla="*/ 1014984 h 1424940"/>
              <a:gd name="connsiteX195" fmla="*/ 1163193 w 6095524"/>
              <a:gd name="connsiteY195" fmla="*/ 1012793 h 1424940"/>
              <a:gd name="connsiteX196" fmla="*/ 1226249 w 6095524"/>
              <a:gd name="connsiteY196" fmla="*/ 1021937 h 1424940"/>
              <a:gd name="connsiteX197" fmla="*/ 1244632 w 6095524"/>
              <a:gd name="connsiteY197" fmla="*/ 1023747 h 1424940"/>
              <a:gd name="connsiteX198" fmla="*/ 1310545 w 6095524"/>
              <a:gd name="connsiteY198" fmla="*/ 1031939 h 1424940"/>
              <a:gd name="connsiteX199" fmla="*/ 1319879 w 6095524"/>
              <a:gd name="connsiteY199" fmla="*/ 1024319 h 1424940"/>
              <a:gd name="connsiteX200" fmla="*/ 1346740 w 6095524"/>
              <a:gd name="connsiteY200" fmla="*/ 1005173 h 1424940"/>
              <a:gd name="connsiteX201" fmla="*/ 1399699 w 6095524"/>
              <a:gd name="connsiteY201" fmla="*/ 988219 h 1424940"/>
              <a:gd name="connsiteX202" fmla="*/ 1414082 w 6095524"/>
              <a:gd name="connsiteY202" fmla="*/ 989171 h 1424940"/>
              <a:gd name="connsiteX203" fmla="*/ 1450467 w 6095524"/>
              <a:gd name="connsiteY203" fmla="*/ 1017461 h 1424940"/>
              <a:gd name="connsiteX204" fmla="*/ 1468184 w 6095524"/>
              <a:gd name="connsiteY204" fmla="*/ 1028795 h 1424940"/>
              <a:gd name="connsiteX205" fmla="*/ 1518476 w 6095524"/>
              <a:gd name="connsiteY205" fmla="*/ 1049655 h 1424940"/>
              <a:gd name="connsiteX206" fmla="*/ 1522667 w 6095524"/>
              <a:gd name="connsiteY206" fmla="*/ 1053465 h 1424940"/>
              <a:gd name="connsiteX207" fmla="*/ 1559814 w 6095524"/>
              <a:gd name="connsiteY207" fmla="*/ 1098709 h 1424940"/>
              <a:gd name="connsiteX208" fmla="*/ 1568196 w 6095524"/>
              <a:gd name="connsiteY208" fmla="*/ 1106424 h 1424940"/>
              <a:gd name="connsiteX209" fmla="*/ 1578293 w 6095524"/>
              <a:gd name="connsiteY209" fmla="*/ 1118426 h 1424940"/>
              <a:gd name="connsiteX210" fmla="*/ 1609820 w 6095524"/>
              <a:gd name="connsiteY210" fmla="*/ 1141667 h 1424940"/>
              <a:gd name="connsiteX211" fmla="*/ 1648873 w 6095524"/>
              <a:gd name="connsiteY211" fmla="*/ 1149096 h 1424940"/>
              <a:gd name="connsiteX212" fmla="*/ 1696022 w 6095524"/>
              <a:gd name="connsiteY212" fmla="*/ 1160431 h 1424940"/>
              <a:gd name="connsiteX213" fmla="*/ 1715739 w 6095524"/>
              <a:gd name="connsiteY213" fmla="*/ 1168051 h 1424940"/>
              <a:gd name="connsiteX214" fmla="*/ 1768602 w 6095524"/>
              <a:gd name="connsiteY214" fmla="*/ 1182529 h 1424940"/>
              <a:gd name="connsiteX215" fmla="*/ 1806321 w 6095524"/>
              <a:gd name="connsiteY215" fmla="*/ 1194721 h 1424940"/>
              <a:gd name="connsiteX216" fmla="*/ 1860709 w 6095524"/>
              <a:gd name="connsiteY216" fmla="*/ 1201865 h 1424940"/>
              <a:gd name="connsiteX217" fmla="*/ 1887093 w 6095524"/>
              <a:gd name="connsiteY217" fmla="*/ 1202150 h 1424940"/>
              <a:gd name="connsiteX218" fmla="*/ 1935575 w 6095524"/>
              <a:gd name="connsiteY218" fmla="*/ 1238726 h 1424940"/>
              <a:gd name="connsiteX219" fmla="*/ 1974247 w 6095524"/>
              <a:gd name="connsiteY219" fmla="*/ 1262920 h 1424940"/>
              <a:gd name="connsiteX220" fmla="*/ 2014919 w 6095524"/>
              <a:gd name="connsiteY220" fmla="*/ 1251204 h 1424940"/>
              <a:gd name="connsiteX221" fmla="*/ 2025968 w 6095524"/>
              <a:gd name="connsiteY221" fmla="*/ 1240155 h 1424940"/>
              <a:gd name="connsiteX222" fmla="*/ 2092643 w 6095524"/>
              <a:gd name="connsiteY222" fmla="*/ 1229678 h 1424940"/>
              <a:gd name="connsiteX223" fmla="*/ 2187893 w 6095524"/>
              <a:gd name="connsiteY223" fmla="*/ 1229297 h 1424940"/>
              <a:gd name="connsiteX224" fmla="*/ 2346294 w 6095524"/>
              <a:gd name="connsiteY224" fmla="*/ 1205484 h 1424940"/>
              <a:gd name="connsiteX225" fmla="*/ 2373916 w 6095524"/>
              <a:gd name="connsiteY225" fmla="*/ 1194435 h 1424940"/>
              <a:gd name="connsiteX226" fmla="*/ 2404967 w 6095524"/>
              <a:gd name="connsiteY226" fmla="*/ 1191673 h 1424940"/>
              <a:gd name="connsiteX227" fmla="*/ 2416874 w 6095524"/>
              <a:gd name="connsiteY227" fmla="*/ 1198436 h 1424940"/>
              <a:gd name="connsiteX228" fmla="*/ 2468975 w 6095524"/>
              <a:gd name="connsiteY228" fmla="*/ 1208532 h 1424940"/>
              <a:gd name="connsiteX229" fmla="*/ 2478882 w 6095524"/>
              <a:gd name="connsiteY229" fmla="*/ 1208723 h 1424940"/>
              <a:gd name="connsiteX230" fmla="*/ 2512791 w 6095524"/>
              <a:gd name="connsiteY230" fmla="*/ 1204436 h 1424940"/>
              <a:gd name="connsiteX231" fmla="*/ 2544223 w 6095524"/>
              <a:gd name="connsiteY231" fmla="*/ 1201960 h 1424940"/>
              <a:gd name="connsiteX232" fmla="*/ 2623471 w 6095524"/>
              <a:gd name="connsiteY232" fmla="*/ 1210056 h 1424940"/>
              <a:gd name="connsiteX233" fmla="*/ 2684241 w 6095524"/>
              <a:gd name="connsiteY233" fmla="*/ 1208151 h 1424940"/>
              <a:gd name="connsiteX234" fmla="*/ 2712244 w 6095524"/>
              <a:gd name="connsiteY234" fmla="*/ 1210056 h 1424940"/>
              <a:gd name="connsiteX235" fmla="*/ 2728055 w 6095524"/>
              <a:gd name="connsiteY235" fmla="*/ 1212914 h 1424940"/>
              <a:gd name="connsiteX236" fmla="*/ 2763869 w 6095524"/>
              <a:gd name="connsiteY236" fmla="*/ 1232821 h 1424940"/>
              <a:gd name="connsiteX237" fmla="*/ 2783491 w 6095524"/>
              <a:gd name="connsiteY237" fmla="*/ 1237298 h 1424940"/>
              <a:gd name="connsiteX238" fmla="*/ 2842546 w 6095524"/>
              <a:gd name="connsiteY238" fmla="*/ 1236917 h 1424940"/>
              <a:gd name="connsiteX239" fmla="*/ 2931128 w 6095524"/>
              <a:gd name="connsiteY239" fmla="*/ 1206913 h 1424940"/>
              <a:gd name="connsiteX240" fmla="*/ 2940368 w 6095524"/>
              <a:gd name="connsiteY240" fmla="*/ 1202912 h 1424940"/>
              <a:gd name="connsiteX241" fmla="*/ 2985421 w 6095524"/>
              <a:gd name="connsiteY241" fmla="*/ 1197959 h 1424940"/>
              <a:gd name="connsiteX242" fmla="*/ 3015996 w 6095524"/>
              <a:gd name="connsiteY242" fmla="*/ 1204722 h 1424940"/>
              <a:gd name="connsiteX243" fmla="*/ 3057621 w 6095524"/>
              <a:gd name="connsiteY243" fmla="*/ 1218724 h 1424940"/>
              <a:gd name="connsiteX244" fmla="*/ 3095054 w 6095524"/>
              <a:gd name="connsiteY244" fmla="*/ 1230440 h 1424940"/>
              <a:gd name="connsiteX245" fmla="*/ 3122295 w 6095524"/>
              <a:gd name="connsiteY245" fmla="*/ 1243679 h 1424940"/>
              <a:gd name="connsiteX246" fmla="*/ 3184589 w 6095524"/>
              <a:gd name="connsiteY246" fmla="*/ 1253395 h 1424940"/>
              <a:gd name="connsiteX247" fmla="*/ 3191066 w 6095524"/>
              <a:gd name="connsiteY247" fmla="*/ 1255014 h 1424940"/>
              <a:gd name="connsiteX248" fmla="*/ 3237929 w 6095524"/>
              <a:gd name="connsiteY248" fmla="*/ 1243203 h 1424940"/>
              <a:gd name="connsiteX249" fmla="*/ 3294221 w 6095524"/>
              <a:gd name="connsiteY249" fmla="*/ 1231202 h 1424940"/>
              <a:gd name="connsiteX250" fmla="*/ 3314319 w 6095524"/>
              <a:gd name="connsiteY250" fmla="*/ 1235297 h 1424940"/>
              <a:gd name="connsiteX251" fmla="*/ 3341846 w 6095524"/>
              <a:gd name="connsiteY251" fmla="*/ 1241108 h 1424940"/>
              <a:gd name="connsiteX252" fmla="*/ 3367373 w 6095524"/>
              <a:gd name="connsiteY252" fmla="*/ 1238060 h 1424940"/>
              <a:gd name="connsiteX253" fmla="*/ 3382899 w 6095524"/>
              <a:gd name="connsiteY253" fmla="*/ 1237774 h 1424940"/>
              <a:gd name="connsiteX254" fmla="*/ 3453765 w 6095524"/>
              <a:gd name="connsiteY254" fmla="*/ 1273397 h 1424940"/>
              <a:gd name="connsiteX255" fmla="*/ 3471767 w 6095524"/>
              <a:gd name="connsiteY255" fmla="*/ 1276350 h 1424940"/>
              <a:gd name="connsiteX256" fmla="*/ 3481959 w 6095524"/>
              <a:gd name="connsiteY256" fmla="*/ 1280732 h 1424940"/>
              <a:gd name="connsiteX257" fmla="*/ 3543396 w 6095524"/>
              <a:gd name="connsiteY257" fmla="*/ 1324928 h 1424940"/>
              <a:gd name="connsiteX258" fmla="*/ 3569494 w 6095524"/>
              <a:gd name="connsiteY258" fmla="*/ 1333881 h 1424940"/>
              <a:gd name="connsiteX259" fmla="*/ 3598164 w 6095524"/>
              <a:gd name="connsiteY259" fmla="*/ 1332071 h 1424940"/>
              <a:gd name="connsiteX260" fmla="*/ 3614738 w 6095524"/>
              <a:gd name="connsiteY260" fmla="*/ 1328833 h 1424940"/>
              <a:gd name="connsiteX261" fmla="*/ 3655886 w 6095524"/>
              <a:gd name="connsiteY261" fmla="*/ 1300734 h 1424940"/>
              <a:gd name="connsiteX262" fmla="*/ 3679317 w 6095524"/>
              <a:gd name="connsiteY262" fmla="*/ 1301687 h 1424940"/>
              <a:gd name="connsiteX263" fmla="*/ 3715893 w 6095524"/>
              <a:gd name="connsiteY263" fmla="*/ 1321022 h 1424940"/>
              <a:gd name="connsiteX264" fmla="*/ 3782282 w 6095524"/>
              <a:gd name="connsiteY264" fmla="*/ 1329690 h 1424940"/>
              <a:gd name="connsiteX265" fmla="*/ 3816001 w 6095524"/>
              <a:gd name="connsiteY265" fmla="*/ 1302639 h 1424940"/>
              <a:gd name="connsiteX266" fmla="*/ 3833431 w 6095524"/>
              <a:gd name="connsiteY266" fmla="*/ 1276636 h 1424940"/>
              <a:gd name="connsiteX267" fmla="*/ 3883819 w 6095524"/>
              <a:gd name="connsiteY267" fmla="*/ 1246442 h 1424940"/>
              <a:gd name="connsiteX268" fmla="*/ 3895821 w 6095524"/>
              <a:gd name="connsiteY268" fmla="*/ 1257681 h 1424940"/>
              <a:gd name="connsiteX269" fmla="*/ 3932778 w 6095524"/>
              <a:gd name="connsiteY269" fmla="*/ 1262444 h 1424940"/>
              <a:gd name="connsiteX270" fmla="*/ 3972782 w 6095524"/>
              <a:gd name="connsiteY270" fmla="*/ 1262063 h 1424940"/>
              <a:gd name="connsiteX271" fmla="*/ 4042505 w 6095524"/>
              <a:gd name="connsiteY271" fmla="*/ 1267111 h 1424940"/>
              <a:gd name="connsiteX272" fmla="*/ 4088892 w 6095524"/>
              <a:gd name="connsiteY272" fmla="*/ 1238250 h 1424940"/>
              <a:gd name="connsiteX273" fmla="*/ 4106609 w 6095524"/>
              <a:gd name="connsiteY273" fmla="*/ 1226344 h 1424940"/>
              <a:gd name="connsiteX274" fmla="*/ 4123182 w 6095524"/>
              <a:gd name="connsiteY274" fmla="*/ 1218724 h 1424940"/>
              <a:gd name="connsiteX275" fmla="*/ 4142328 w 6095524"/>
              <a:gd name="connsiteY275" fmla="*/ 1214438 h 1424940"/>
              <a:gd name="connsiteX276" fmla="*/ 4188524 w 6095524"/>
              <a:gd name="connsiteY276" fmla="*/ 1198245 h 1424940"/>
              <a:gd name="connsiteX277" fmla="*/ 4213860 w 6095524"/>
              <a:gd name="connsiteY277" fmla="*/ 1182338 h 1424940"/>
              <a:gd name="connsiteX278" fmla="*/ 4270820 w 6095524"/>
              <a:gd name="connsiteY278" fmla="*/ 1167003 h 1424940"/>
              <a:gd name="connsiteX279" fmla="*/ 4309587 w 6095524"/>
              <a:gd name="connsiteY279" fmla="*/ 1153287 h 1424940"/>
              <a:gd name="connsiteX280" fmla="*/ 4350449 w 6095524"/>
              <a:gd name="connsiteY280" fmla="*/ 1129665 h 1424940"/>
              <a:gd name="connsiteX281" fmla="*/ 4356164 w 6095524"/>
              <a:gd name="connsiteY281" fmla="*/ 1126046 h 1424940"/>
              <a:gd name="connsiteX282" fmla="*/ 4369880 w 6095524"/>
              <a:gd name="connsiteY282" fmla="*/ 1110520 h 1424940"/>
              <a:gd name="connsiteX283" fmla="*/ 4389787 w 6095524"/>
              <a:gd name="connsiteY283" fmla="*/ 1057085 h 1424940"/>
              <a:gd name="connsiteX284" fmla="*/ 4395502 w 6095524"/>
              <a:gd name="connsiteY284" fmla="*/ 1046226 h 1424940"/>
              <a:gd name="connsiteX285" fmla="*/ 4447413 w 6095524"/>
              <a:gd name="connsiteY285" fmla="*/ 1009650 h 1424940"/>
              <a:gd name="connsiteX286" fmla="*/ 4466654 w 6095524"/>
              <a:gd name="connsiteY286" fmla="*/ 1013079 h 1424940"/>
              <a:gd name="connsiteX287" fmla="*/ 4487894 w 6095524"/>
              <a:gd name="connsiteY287" fmla="*/ 1025081 h 1424940"/>
              <a:gd name="connsiteX288" fmla="*/ 4534472 w 6095524"/>
              <a:gd name="connsiteY288" fmla="*/ 1028224 h 1424940"/>
              <a:gd name="connsiteX289" fmla="*/ 4551903 w 6095524"/>
              <a:gd name="connsiteY289" fmla="*/ 1022033 h 1424940"/>
              <a:gd name="connsiteX290" fmla="*/ 4582382 w 6095524"/>
              <a:gd name="connsiteY290" fmla="*/ 1005364 h 1424940"/>
              <a:gd name="connsiteX291" fmla="*/ 4605909 w 6095524"/>
              <a:gd name="connsiteY291" fmla="*/ 979551 h 1424940"/>
              <a:gd name="connsiteX292" fmla="*/ 4640104 w 6095524"/>
              <a:gd name="connsiteY292" fmla="*/ 936879 h 1424940"/>
              <a:gd name="connsiteX293" fmla="*/ 4705731 w 6095524"/>
              <a:gd name="connsiteY293" fmla="*/ 920591 h 1424940"/>
              <a:gd name="connsiteX294" fmla="*/ 4730973 w 6095524"/>
              <a:gd name="connsiteY294" fmla="*/ 915162 h 1424940"/>
              <a:gd name="connsiteX295" fmla="*/ 4822794 w 6095524"/>
              <a:gd name="connsiteY295" fmla="*/ 892397 h 1424940"/>
              <a:gd name="connsiteX296" fmla="*/ 4830794 w 6095524"/>
              <a:gd name="connsiteY296" fmla="*/ 891635 h 1424940"/>
              <a:gd name="connsiteX297" fmla="*/ 4894421 w 6095524"/>
              <a:gd name="connsiteY297" fmla="*/ 865442 h 1424940"/>
              <a:gd name="connsiteX298" fmla="*/ 4909756 w 6095524"/>
              <a:gd name="connsiteY298" fmla="*/ 858964 h 1424940"/>
              <a:gd name="connsiteX299" fmla="*/ 4928521 w 6095524"/>
              <a:gd name="connsiteY299" fmla="*/ 842391 h 1424940"/>
              <a:gd name="connsiteX300" fmla="*/ 4945857 w 6095524"/>
              <a:gd name="connsiteY300" fmla="*/ 795623 h 1424940"/>
              <a:gd name="connsiteX301" fmla="*/ 4966145 w 6095524"/>
              <a:gd name="connsiteY301" fmla="*/ 774287 h 1424940"/>
              <a:gd name="connsiteX302" fmla="*/ 4980909 w 6095524"/>
              <a:gd name="connsiteY302" fmla="*/ 761333 h 1424940"/>
              <a:gd name="connsiteX303" fmla="*/ 4993862 w 6095524"/>
              <a:gd name="connsiteY303" fmla="*/ 741712 h 1424940"/>
              <a:gd name="connsiteX304" fmla="*/ 5006816 w 6095524"/>
              <a:gd name="connsiteY304" fmla="*/ 694754 h 1424940"/>
              <a:gd name="connsiteX305" fmla="*/ 5026724 w 6095524"/>
              <a:gd name="connsiteY305" fmla="*/ 653129 h 1424940"/>
              <a:gd name="connsiteX306" fmla="*/ 5062538 w 6095524"/>
              <a:gd name="connsiteY306" fmla="*/ 630079 h 1424940"/>
              <a:gd name="connsiteX307" fmla="*/ 5084731 w 6095524"/>
              <a:gd name="connsiteY307" fmla="*/ 617982 h 1424940"/>
              <a:gd name="connsiteX308" fmla="*/ 5172647 w 6095524"/>
              <a:gd name="connsiteY308" fmla="*/ 630174 h 1424940"/>
              <a:gd name="connsiteX309" fmla="*/ 5232654 w 6095524"/>
              <a:gd name="connsiteY309" fmla="*/ 642080 h 1424940"/>
              <a:gd name="connsiteX310" fmla="*/ 5252371 w 6095524"/>
              <a:gd name="connsiteY310" fmla="*/ 637508 h 1424940"/>
              <a:gd name="connsiteX311" fmla="*/ 5308092 w 6095524"/>
              <a:gd name="connsiteY311" fmla="*/ 598646 h 1424940"/>
              <a:gd name="connsiteX312" fmla="*/ 5363147 w 6095524"/>
              <a:gd name="connsiteY312" fmla="*/ 581311 h 1424940"/>
              <a:gd name="connsiteX313" fmla="*/ 5404580 w 6095524"/>
              <a:gd name="connsiteY313" fmla="*/ 576358 h 1424940"/>
              <a:gd name="connsiteX314" fmla="*/ 5440203 w 6095524"/>
              <a:gd name="connsiteY314" fmla="*/ 572548 h 1424940"/>
              <a:gd name="connsiteX315" fmla="*/ 5482971 w 6095524"/>
              <a:gd name="connsiteY315" fmla="*/ 561880 h 1424940"/>
              <a:gd name="connsiteX316" fmla="*/ 5507165 w 6095524"/>
              <a:gd name="connsiteY316" fmla="*/ 550259 h 1424940"/>
              <a:gd name="connsiteX317" fmla="*/ 5545645 w 6095524"/>
              <a:gd name="connsiteY317" fmla="*/ 533591 h 1424940"/>
              <a:gd name="connsiteX318" fmla="*/ 5585079 w 6095524"/>
              <a:gd name="connsiteY318" fmla="*/ 511969 h 1424940"/>
              <a:gd name="connsiteX319" fmla="*/ 5615368 w 6095524"/>
              <a:gd name="connsiteY319" fmla="*/ 481679 h 1424940"/>
              <a:gd name="connsiteX320" fmla="*/ 5631656 w 6095524"/>
              <a:gd name="connsiteY320" fmla="*/ 456152 h 1424940"/>
              <a:gd name="connsiteX321" fmla="*/ 5679377 w 6095524"/>
              <a:gd name="connsiteY321" fmla="*/ 419576 h 1424940"/>
              <a:gd name="connsiteX322" fmla="*/ 5722525 w 6095524"/>
              <a:gd name="connsiteY322" fmla="*/ 350615 h 1424940"/>
              <a:gd name="connsiteX323" fmla="*/ 5749576 w 6095524"/>
              <a:gd name="connsiteY323" fmla="*/ 321945 h 1424940"/>
              <a:gd name="connsiteX324" fmla="*/ 5764911 w 6095524"/>
              <a:gd name="connsiteY324" fmla="*/ 313849 h 1424940"/>
              <a:gd name="connsiteX325" fmla="*/ 5791009 w 6095524"/>
              <a:gd name="connsiteY325" fmla="*/ 293942 h 1424940"/>
              <a:gd name="connsiteX326" fmla="*/ 5806440 w 6095524"/>
              <a:gd name="connsiteY326" fmla="*/ 279178 h 1424940"/>
              <a:gd name="connsiteX327" fmla="*/ 5848636 w 6095524"/>
              <a:gd name="connsiteY327" fmla="*/ 224885 h 1424940"/>
              <a:gd name="connsiteX328" fmla="*/ 5861590 w 6095524"/>
              <a:gd name="connsiteY328" fmla="*/ 208788 h 1424940"/>
              <a:gd name="connsiteX329" fmla="*/ 5888355 w 6095524"/>
              <a:gd name="connsiteY329" fmla="*/ 181166 h 1424940"/>
              <a:gd name="connsiteX330" fmla="*/ 5900071 w 6095524"/>
              <a:gd name="connsiteY330" fmla="*/ 172784 h 1424940"/>
              <a:gd name="connsiteX331" fmla="*/ 5920740 w 6095524"/>
              <a:gd name="connsiteY331" fmla="*/ 150305 h 1424940"/>
              <a:gd name="connsiteX332" fmla="*/ 5969985 w 6095524"/>
              <a:gd name="connsiteY332" fmla="*/ 91345 h 1424940"/>
              <a:gd name="connsiteX333" fmla="*/ 5991130 w 6095524"/>
              <a:gd name="connsiteY333" fmla="*/ 58293 h 1424940"/>
              <a:gd name="connsiteX334" fmla="*/ 6033325 w 6095524"/>
              <a:gd name="connsiteY334" fmla="*/ 33909 h 1424940"/>
              <a:gd name="connsiteX335" fmla="*/ 6054376 w 6095524"/>
              <a:gd name="connsiteY335" fmla="*/ 20955 h 1424940"/>
              <a:gd name="connsiteX336" fmla="*/ 6095524 w 6095524"/>
              <a:gd name="connsiteY336" fmla="*/ 0 h 142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6095524" h="1424940">
                <a:moveTo>
                  <a:pt x="6095524" y="0"/>
                </a:moveTo>
                <a:cubicBezTo>
                  <a:pt x="6095524" y="7811"/>
                  <a:pt x="6095524" y="12573"/>
                  <a:pt x="6095524" y="17431"/>
                </a:cubicBezTo>
                <a:lnTo>
                  <a:pt x="6095524" y="216290"/>
                </a:lnTo>
                <a:lnTo>
                  <a:pt x="6079998" y="230600"/>
                </a:lnTo>
                <a:cubicBezTo>
                  <a:pt x="6058567" y="241363"/>
                  <a:pt x="6035706" y="251079"/>
                  <a:pt x="6012751" y="260699"/>
                </a:cubicBezTo>
                <a:cubicBezTo>
                  <a:pt x="6006084" y="263462"/>
                  <a:pt x="5998749" y="264986"/>
                  <a:pt x="5992749" y="268700"/>
                </a:cubicBezTo>
                <a:cubicBezTo>
                  <a:pt x="5965126" y="285655"/>
                  <a:pt x="5938361" y="303943"/>
                  <a:pt x="5910358" y="320231"/>
                </a:cubicBezTo>
                <a:cubicBezTo>
                  <a:pt x="5881497" y="337090"/>
                  <a:pt x="5855684" y="356997"/>
                  <a:pt x="5835777" y="383953"/>
                </a:cubicBezTo>
                <a:cubicBezTo>
                  <a:pt x="5817298" y="409004"/>
                  <a:pt x="5799391" y="434435"/>
                  <a:pt x="5781008" y="459581"/>
                </a:cubicBezTo>
                <a:cubicBezTo>
                  <a:pt x="5776341" y="465963"/>
                  <a:pt x="5772054" y="473488"/>
                  <a:pt x="5765673" y="477584"/>
                </a:cubicBezTo>
                <a:cubicBezTo>
                  <a:pt x="5752433" y="486156"/>
                  <a:pt x="5737955" y="493109"/>
                  <a:pt x="5723763" y="500158"/>
                </a:cubicBezTo>
                <a:cubicBezTo>
                  <a:pt x="5711571" y="506159"/>
                  <a:pt x="5698617" y="510635"/>
                  <a:pt x="5686711" y="517112"/>
                </a:cubicBezTo>
                <a:cubicBezTo>
                  <a:pt x="5677186" y="522256"/>
                  <a:pt x="5668708" y="529400"/>
                  <a:pt x="5659850" y="535877"/>
                </a:cubicBezTo>
                <a:cubicBezTo>
                  <a:pt x="5652135" y="541496"/>
                  <a:pt x="5643658" y="546354"/>
                  <a:pt x="5637181" y="553117"/>
                </a:cubicBezTo>
                <a:cubicBezTo>
                  <a:pt x="5621369" y="569500"/>
                  <a:pt x="5605462" y="585597"/>
                  <a:pt x="5585841" y="597694"/>
                </a:cubicBezTo>
                <a:cubicBezTo>
                  <a:pt x="5566505" y="609695"/>
                  <a:pt x="5548217" y="623126"/>
                  <a:pt x="5528977" y="635318"/>
                </a:cubicBezTo>
                <a:cubicBezTo>
                  <a:pt x="5510117" y="647224"/>
                  <a:pt x="5493067" y="660273"/>
                  <a:pt x="5483256" y="681419"/>
                </a:cubicBezTo>
                <a:cubicBezTo>
                  <a:pt x="5478875" y="690753"/>
                  <a:pt x="5472684" y="700945"/>
                  <a:pt x="5464397" y="706374"/>
                </a:cubicBezTo>
                <a:cubicBezTo>
                  <a:pt x="5452586" y="714089"/>
                  <a:pt x="5437632" y="716852"/>
                  <a:pt x="5424773" y="723424"/>
                </a:cubicBezTo>
                <a:cubicBezTo>
                  <a:pt x="5409628" y="731139"/>
                  <a:pt x="5392103" y="737807"/>
                  <a:pt x="5381815" y="750094"/>
                </a:cubicBezTo>
                <a:cubicBezTo>
                  <a:pt x="5372671" y="761048"/>
                  <a:pt x="5363432" y="769620"/>
                  <a:pt x="5351335" y="776573"/>
                </a:cubicBezTo>
                <a:cubicBezTo>
                  <a:pt x="5342858" y="781431"/>
                  <a:pt x="5336572" y="790289"/>
                  <a:pt x="5327809" y="794290"/>
                </a:cubicBezTo>
                <a:cubicBezTo>
                  <a:pt x="5316284" y="799624"/>
                  <a:pt x="5304663" y="803815"/>
                  <a:pt x="5294566" y="812102"/>
                </a:cubicBezTo>
                <a:cubicBezTo>
                  <a:pt x="5284089" y="820674"/>
                  <a:pt x="5272183" y="827437"/>
                  <a:pt x="5261229" y="835438"/>
                </a:cubicBezTo>
                <a:cubicBezTo>
                  <a:pt x="5255419" y="839724"/>
                  <a:pt x="5250656" y="845344"/>
                  <a:pt x="5245037" y="849821"/>
                </a:cubicBezTo>
                <a:cubicBezTo>
                  <a:pt x="5234750" y="858012"/>
                  <a:pt x="5224272" y="866013"/>
                  <a:pt x="5213699" y="873728"/>
                </a:cubicBezTo>
                <a:cubicBezTo>
                  <a:pt x="5203127" y="881444"/>
                  <a:pt x="5193030" y="890397"/>
                  <a:pt x="5181409" y="896017"/>
                </a:cubicBezTo>
                <a:cubicBezTo>
                  <a:pt x="5161598" y="905542"/>
                  <a:pt x="5139976" y="911257"/>
                  <a:pt x="5120735" y="921544"/>
                </a:cubicBezTo>
                <a:cubicBezTo>
                  <a:pt x="5101209" y="932021"/>
                  <a:pt x="5082826" y="945166"/>
                  <a:pt x="5065490" y="959072"/>
                </a:cubicBezTo>
                <a:cubicBezTo>
                  <a:pt x="5051774" y="970026"/>
                  <a:pt x="5038916" y="980885"/>
                  <a:pt x="5021675" y="986504"/>
                </a:cubicBezTo>
                <a:cubicBezTo>
                  <a:pt x="5012055" y="989648"/>
                  <a:pt x="5001959" y="996506"/>
                  <a:pt x="4996148" y="1004507"/>
                </a:cubicBezTo>
                <a:cubicBezTo>
                  <a:pt x="4983575" y="1021937"/>
                  <a:pt x="4967478" y="1034225"/>
                  <a:pt x="4949285" y="1044702"/>
                </a:cubicBezTo>
                <a:cubicBezTo>
                  <a:pt x="4924996" y="1058799"/>
                  <a:pt x="4900993" y="1073182"/>
                  <a:pt x="4876609" y="1086993"/>
                </a:cubicBezTo>
                <a:cubicBezTo>
                  <a:pt x="4862227" y="1095185"/>
                  <a:pt x="4847940" y="1103852"/>
                  <a:pt x="4832699" y="1109853"/>
                </a:cubicBezTo>
                <a:cubicBezTo>
                  <a:pt x="4801553" y="1122236"/>
                  <a:pt x="4769644" y="1132808"/>
                  <a:pt x="4738211" y="1144334"/>
                </a:cubicBezTo>
                <a:cubicBezTo>
                  <a:pt x="4727924" y="1148048"/>
                  <a:pt x="4718209" y="1153382"/>
                  <a:pt x="4707731" y="1156621"/>
                </a:cubicBezTo>
                <a:cubicBezTo>
                  <a:pt x="4696396" y="1160145"/>
                  <a:pt x="4684205" y="1161193"/>
                  <a:pt x="4672870" y="1164717"/>
                </a:cubicBezTo>
                <a:cubicBezTo>
                  <a:pt x="4654010" y="1170527"/>
                  <a:pt x="4635722" y="1177957"/>
                  <a:pt x="4616863" y="1183862"/>
                </a:cubicBezTo>
                <a:cubicBezTo>
                  <a:pt x="4580477" y="1195197"/>
                  <a:pt x="4543996" y="1206056"/>
                  <a:pt x="4507516" y="1216819"/>
                </a:cubicBezTo>
                <a:cubicBezTo>
                  <a:pt x="4499706" y="1219105"/>
                  <a:pt x="4491228" y="1219391"/>
                  <a:pt x="4483513" y="1221867"/>
                </a:cubicBezTo>
                <a:cubicBezTo>
                  <a:pt x="4463034" y="1228535"/>
                  <a:pt x="4442650" y="1235773"/>
                  <a:pt x="4422362" y="1243108"/>
                </a:cubicBezTo>
                <a:cubicBezTo>
                  <a:pt x="4410075" y="1247585"/>
                  <a:pt x="4398073" y="1253109"/>
                  <a:pt x="4385691" y="1257395"/>
                </a:cubicBezTo>
                <a:cubicBezTo>
                  <a:pt x="4375785" y="1260824"/>
                  <a:pt x="4365593" y="1263491"/>
                  <a:pt x="4355306" y="1265587"/>
                </a:cubicBezTo>
                <a:cubicBezTo>
                  <a:pt x="4346448" y="1267397"/>
                  <a:pt x="4337209" y="1267206"/>
                  <a:pt x="4328446" y="1269397"/>
                </a:cubicBezTo>
                <a:cubicBezTo>
                  <a:pt x="4304728" y="1275302"/>
                  <a:pt x="4281297" y="1281970"/>
                  <a:pt x="4257770" y="1288256"/>
                </a:cubicBezTo>
                <a:cubicBezTo>
                  <a:pt x="4248341" y="1290733"/>
                  <a:pt x="4238720" y="1292543"/>
                  <a:pt x="4229576" y="1295686"/>
                </a:cubicBezTo>
                <a:cubicBezTo>
                  <a:pt x="4205097" y="1303973"/>
                  <a:pt x="4180999" y="1313402"/>
                  <a:pt x="4156424" y="1321213"/>
                </a:cubicBezTo>
                <a:cubicBezTo>
                  <a:pt x="4136041" y="1327690"/>
                  <a:pt x="4115086" y="1332357"/>
                  <a:pt x="4094416" y="1338072"/>
                </a:cubicBezTo>
                <a:cubicBezTo>
                  <a:pt x="4085653" y="1340549"/>
                  <a:pt x="4077271" y="1344073"/>
                  <a:pt x="4068509" y="1346168"/>
                </a:cubicBezTo>
                <a:cubicBezTo>
                  <a:pt x="4048887" y="1350931"/>
                  <a:pt x="4028980" y="1354931"/>
                  <a:pt x="4009263" y="1359694"/>
                </a:cubicBezTo>
                <a:cubicBezTo>
                  <a:pt x="3998023" y="1362456"/>
                  <a:pt x="3987165" y="1367409"/>
                  <a:pt x="3975735" y="1369219"/>
                </a:cubicBezTo>
                <a:cubicBezTo>
                  <a:pt x="3948589" y="1373505"/>
                  <a:pt x="3921252" y="1376553"/>
                  <a:pt x="3893915" y="1379982"/>
                </a:cubicBezTo>
                <a:cubicBezTo>
                  <a:pt x="3865722" y="1383506"/>
                  <a:pt x="3837623" y="1387221"/>
                  <a:pt x="3809428" y="1390364"/>
                </a:cubicBezTo>
                <a:cubicBezTo>
                  <a:pt x="3793998" y="1391984"/>
                  <a:pt x="3778472" y="1392269"/>
                  <a:pt x="3763042" y="1393793"/>
                </a:cubicBezTo>
                <a:cubicBezTo>
                  <a:pt x="3749516" y="1395127"/>
                  <a:pt x="3736086" y="1397603"/>
                  <a:pt x="3722561" y="1399223"/>
                </a:cubicBezTo>
                <a:cubicBezTo>
                  <a:pt x="3710845" y="1400556"/>
                  <a:pt x="3699034" y="1401318"/>
                  <a:pt x="3687318" y="1402652"/>
                </a:cubicBezTo>
                <a:cubicBezTo>
                  <a:pt x="3668554" y="1404842"/>
                  <a:pt x="3649885" y="1407319"/>
                  <a:pt x="3631216" y="1409605"/>
                </a:cubicBezTo>
                <a:cubicBezTo>
                  <a:pt x="3623406" y="1410462"/>
                  <a:pt x="3615214" y="1412843"/>
                  <a:pt x="3607880" y="1411415"/>
                </a:cubicBezTo>
                <a:cubicBezTo>
                  <a:pt x="3589401" y="1407795"/>
                  <a:pt x="3571208" y="1408843"/>
                  <a:pt x="3552825" y="1411319"/>
                </a:cubicBezTo>
                <a:cubicBezTo>
                  <a:pt x="3546539" y="1412177"/>
                  <a:pt x="3539776" y="1411986"/>
                  <a:pt x="3533680" y="1410367"/>
                </a:cubicBezTo>
                <a:cubicBezTo>
                  <a:pt x="3521202" y="1407128"/>
                  <a:pt x="3509106" y="1402556"/>
                  <a:pt x="3496818" y="1398556"/>
                </a:cubicBezTo>
                <a:cubicBezTo>
                  <a:pt x="3495484" y="1398080"/>
                  <a:pt x="3493865" y="1397984"/>
                  <a:pt x="3492437" y="1397699"/>
                </a:cubicBezTo>
                <a:cubicBezTo>
                  <a:pt x="3484340" y="1396079"/>
                  <a:pt x="3476340" y="1394460"/>
                  <a:pt x="3468243" y="1393031"/>
                </a:cubicBezTo>
                <a:cubicBezTo>
                  <a:pt x="3463862" y="1392269"/>
                  <a:pt x="3459385" y="1392174"/>
                  <a:pt x="3455003" y="1391507"/>
                </a:cubicBezTo>
                <a:cubicBezTo>
                  <a:pt x="3438049" y="1388840"/>
                  <a:pt x="3419380" y="1393317"/>
                  <a:pt x="3404711" y="1381792"/>
                </a:cubicBezTo>
                <a:cubicBezTo>
                  <a:pt x="3395186" y="1374362"/>
                  <a:pt x="3385947" y="1376077"/>
                  <a:pt x="3375756" y="1377220"/>
                </a:cubicBezTo>
                <a:cubicBezTo>
                  <a:pt x="3368040" y="1378077"/>
                  <a:pt x="3360134" y="1377791"/>
                  <a:pt x="3352324" y="1377887"/>
                </a:cubicBezTo>
                <a:cubicBezTo>
                  <a:pt x="3338608" y="1378172"/>
                  <a:pt x="3324892" y="1378268"/>
                  <a:pt x="3311176" y="1378744"/>
                </a:cubicBezTo>
                <a:cubicBezTo>
                  <a:pt x="3306794" y="1378934"/>
                  <a:pt x="3302318" y="1381316"/>
                  <a:pt x="3298031" y="1380935"/>
                </a:cubicBezTo>
                <a:cubicBezTo>
                  <a:pt x="3278219" y="1379125"/>
                  <a:pt x="3258407" y="1376267"/>
                  <a:pt x="3238595" y="1374648"/>
                </a:cubicBezTo>
                <a:cubicBezTo>
                  <a:pt x="3227356" y="1373696"/>
                  <a:pt x="3215830" y="1375505"/>
                  <a:pt x="3204686" y="1374172"/>
                </a:cubicBezTo>
                <a:cubicBezTo>
                  <a:pt x="3191828" y="1372648"/>
                  <a:pt x="3179255" y="1368743"/>
                  <a:pt x="3166491" y="1366361"/>
                </a:cubicBezTo>
                <a:cubicBezTo>
                  <a:pt x="3162967" y="1365695"/>
                  <a:pt x="3159062" y="1366552"/>
                  <a:pt x="3155347" y="1366742"/>
                </a:cubicBezTo>
                <a:cubicBezTo>
                  <a:pt x="3151156" y="1366933"/>
                  <a:pt x="3147060" y="1367314"/>
                  <a:pt x="3142869" y="1367409"/>
                </a:cubicBezTo>
                <a:cubicBezTo>
                  <a:pt x="3130105" y="1367600"/>
                  <a:pt x="3117342" y="1367314"/>
                  <a:pt x="3104578" y="1367981"/>
                </a:cubicBezTo>
                <a:cubicBezTo>
                  <a:pt x="3096768" y="1368362"/>
                  <a:pt x="3088577" y="1372267"/>
                  <a:pt x="3081337" y="1370838"/>
                </a:cubicBezTo>
                <a:cubicBezTo>
                  <a:pt x="3066574" y="1368076"/>
                  <a:pt x="3051810" y="1374267"/>
                  <a:pt x="3037047" y="1369124"/>
                </a:cubicBezTo>
                <a:cubicBezTo>
                  <a:pt x="3032474" y="1367600"/>
                  <a:pt x="3026188" y="1371410"/>
                  <a:pt x="3020663" y="1371600"/>
                </a:cubicBezTo>
                <a:cubicBezTo>
                  <a:pt x="3006852" y="1372076"/>
                  <a:pt x="2993041" y="1371981"/>
                  <a:pt x="2979230" y="1371886"/>
                </a:cubicBezTo>
                <a:cubicBezTo>
                  <a:pt x="2966847" y="1371791"/>
                  <a:pt x="2953988" y="1373124"/>
                  <a:pt x="2942082" y="1370457"/>
                </a:cubicBezTo>
                <a:cubicBezTo>
                  <a:pt x="2929604" y="1367600"/>
                  <a:pt x="2918365" y="1367981"/>
                  <a:pt x="2906268" y="1371219"/>
                </a:cubicBezTo>
                <a:cubicBezTo>
                  <a:pt x="2897981" y="1373410"/>
                  <a:pt x="2889218" y="1373696"/>
                  <a:pt x="2880646" y="1374362"/>
                </a:cubicBezTo>
                <a:cubicBezTo>
                  <a:pt x="2871407" y="1375124"/>
                  <a:pt x="2861215" y="1373124"/>
                  <a:pt x="2852833" y="1376267"/>
                </a:cubicBezTo>
                <a:cubicBezTo>
                  <a:pt x="2827877" y="1385602"/>
                  <a:pt x="2802255" y="1387602"/>
                  <a:pt x="2776157" y="1387602"/>
                </a:cubicBezTo>
                <a:cubicBezTo>
                  <a:pt x="2771394" y="1387602"/>
                  <a:pt x="2766536" y="1386269"/>
                  <a:pt x="2761965" y="1384840"/>
                </a:cubicBezTo>
                <a:cubicBezTo>
                  <a:pt x="2735294" y="1376267"/>
                  <a:pt x="2708529" y="1377029"/>
                  <a:pt x="2681383" y="1382268"/>
                </a:cubicBezTo>
                <a:cubicBezTo>
                  <a:pt x="2675763" y="1383411"/>
                  <a:pt x="2669477" y="1383602"/>
                  <a:pt x="2663857" y="1382459"/>
                </a:cubicBezTo>
                <a:cubicBezTo>
                  <a:pt x="2648045" y="1379125"/>
                  <a:pt x="2632710" y="1373600"/>
                  <a:pt x="2616803" y="1371219"/>
                </a:cubicBezTo>
                <a:cubicBezTo>
                  <a:pt x="2590515" y="1367314"/>
                  <a:pt x="2567750" y="1380458"/>
                  <a:pt x="2544223" y="1389031"/>
                </a:cubicBezTo>
                <a:cubicBezTo>
                  <a:pt x="2521839" y="1397127"/>
                  <a:pt x="2502789" y="1415415"/>
                  <a:pt x="2476309" y="1411319"/>
                </a:cubicBezTo>
                <a:cubicBezTo>
                  <a:pt x="2473643" y="1410938"/>
                  <a:pt x="2470690" y="1413510"/>
                  <a:pt x="2467737" y="1414177"/>
                </a:cubicBezTo>
                <a:cubicBezTo>
                  <a:pt x="2459641" y="1415987"/>
                  <a:pt x="2451545" y="1418177"/>
                  <a:pt x="2443353" y="1419035"/>
                </a:cubicBezTo>
                <a:cubicBezTo>
                  <a:pt x="2433352" y="1420178"/>
                  <a:pt x="2423160" y="1419797"/>
                  <a:pt x="2413159" y="1420749"/>
                </a:cubicBezTo>
                <a:cubicBezTo>
                  <a:pt x="2400300" y="1421892"/>
                  <a:pt x="2387632" y="1424940"/>
                  <a:pt x="2374868" y="1424940"/>
                </a:cubicBezTo>
                <a:cubicBezTo>
                  <a:pt x="2364581" y="1424940"/>
                  <a:pt x="2354389" y="1421416"/>
                  <a:pt x="2344198" y="1419701"/>
                </a:cubicBezTo>
                <a:cubicBezTo>
                  <a:pt x="2329815" y="1417320"/>
                  <a:pt x="2314003" y="1417987"/>
                  <a:pt x="2301335" y="1411891"/>
                </a:cubicBezTo>
                <a:cubicBezTo>
                  <a:pt x="2287810" y="1405414"/>
                  <a:pt x="2274951" y="1402461"/>
                  <a:pt x="2260949" y="1404461"/>
                </a:cubicBezTo>
                <a:cubicBezTo>
                  <a:pt x="2256282" y="1405128"/>
                  <a:pt x="2250281" y="1409129"/>
                  <a:pt x="2248186" y="1413224"/>
                </a:cubicBezTo>
                <a:cubicBezTo>
                  <a:pt x="2243518" y="1422368"/>
                  <a:pt x="2237137" y="1423988"/>
                  <a:pt x="2228469" y="1420844"/>
                </a:cubicBezTo>
                <a:cubicBezTo>
                  <a:pt x="2220944" y="1418177"/>
                  <a:pt x="2211705" y="1416844"/>
                  <a:pt x="2206562" y="1411700"/>
                </a:cubicBezTo>
                <a:cubicBezTo>
                  <a:pt x="2191988" y="1397127"/>
                  <a:pt x="2173414" y="1396651"/>
                  <a:pt x="2155317" y="1392746"/>
                </a:cubicBezTo>
                <a:cubicBezTo>
                  <a:pt x="2144269" y="1390364"/>
                  <a:pt x="2133981" y="1390269"/>
                  <a:pt x="2122932" y="1391888"/>
                </a:cubicBezTo>
                <a:cubicBezTo>
                  <a:pt x="2098930" y="1395508"/>
                  <a:pt x="2075593" y="1390364"/>
                  <a:pt x="2052542" y="1383792"/>
                </a:cubicBezTo>
                <a:cubicBezTo>
                  <a:pt x="2037302" y="1379411"/>
                  <a:pt x="2021681" y="1376744"/>
                  <a:pt x="2006537" y="1372267"/>
                </a:cubicBezTo>
                <a:cubicBezTo>
                  <a:pt x="1995202" y="1368838"/>
                  <a:pt x="1983868" y="1364742"/>
                  <a:pt x="1973486" y="1359218"/>
                </a:cubicBezTo>
                <a:cubicBezTo>
                  <a:pt x="1958435" y="1351121"/>
                  <a:pt x="1945292" y="1338929"/>
                  <a:pt x="1926146" y="1342168"/>
                </a:cubicBezTo>
                <a:cubicBezTo>
                  <a:pt x="1909286" y="1345025"/>
                  <a:pt x="1894047" y="1339025"/>
                  <a:pt x="1878616" y="1333310"/>
                </a:cubicBezTo>
                <a:cubicBezTo>
                  <a:pt x="1867281" y="1329119"/>
                  <a:pt x="1855948" y="1324832"/>
                  <a:pt x="1844231" y="1322165"/>
                </a:cubicBezTo>
                <a:cubicBezTo>
                  <a:pt x="1830324" y="1319022"/>
                  <a:pt x="1814608" y="1320356"/>
                  <a:pt x="1802225" y="1314545"/>
                </a:cubicBezTo>
                <a:cubicBezTo>
                  <a:pt x="1789271" y="1308449"/>
                  <a:pt x="1778509" y="1312545"/>
                  <a:pt x="1766983" y="1314260"/>
                </a:cubicBezTo>
                <a:cubicBezTo>
                  <a:pt x="1748600" y="1316927"/>
                  <a:pt x="1730311" y="1321880"/>
                  <a:pt x="1711738" y="1315593"/>
                </a:cubicBezTo>
                <a:cubicBezTo>
                  <a:pt x="1689164" y="1307973"/>
                  <a:pt x="1666780" y="1299782"/>
                  <a:pt x="1644111" y="1292543"/>
                </a:cubicBezTo>
                <a:cubicBezTo>
                  <a:pt x="1635347" y="1289780"/>
                  <a:pt x="1625919" y="1288637"/>
                  <a:pt x="1616774" y="1287399"/>
                </a:cubicBezTo>
                <a:cubicBezTo>
                  <a:pt x="1608107" y="1286351"/>
                  <a:pt x="1597725" y="1289018"/>
                  <a:pt x="1591056" y="1285018"/>
                </a:cubicBezTo>
                <a:cubicBezTo>
                  <a:pt x="1573911" y="1274731"/>
                  <a:pt x="1556291" y="1269683"/>
                  <a:pt x="1536478" y="1269683"/>
                </a:cubicBezTo>
                <a:cubicBezTo>
                  <a:pt x="1529048" y="1269683"/>
                  <a:pt x="1521809" y="1265396"/>
                  <a:pt x="1514285" y="1264634"/>
                </a:cubicBezTo>
                <a:cubicBezTo>
                  <a:pt x="1503997" y="1263682"/>
                  <a:pt x="1492186" y="1261110"/>
                  <a:pt x="1483233" y="1264730"/>
                </a:cubicBezTo>
                <a:cubicBezTo>
                  <a:pt x="1462183" y="1273302"/>
                  <a:pt x="1445134" y="1266158"/>
                  <a:pt x="1426750" y="1257681"/>
                </a:cubicBezTo>
                <a:cubicBezTo>
                  <a:pt x="1408652" y="1249299"/>
                  <a:pt x="1389602" y="1242632"/>
                  <a:pt x="1370362" y="1237107"/>
                </a:cubicBezTo>
                <a:cubicBezTo>
                  <a:pt x="1363123" y="1235107"/>
                  <a:pt x="1354456" y="1238441"/>
                  <a:pt x="1346454" y="1239107"/>
                </a:cubicBezTo>
                <a:cubicBezTo>
                  <a:pt x="1343596" y="1239298"/>
                  <a:pt x="1340453" y="1239584"/>
                  <a:pt x="1337882" y="1238631"/>
                </a:cubicBezTo>
                <a:cubicBezTo>
                  <a:pt x="1313022" y="1229487"/>
                  <a:pt x="1287780" y="1222534"/>
                  <a:pt x="1260825" y="1227296"/>
                </a:cubicBezTo>
                <a:cubicBezTo>
                  <a:pt x="1258349" y="1227773"/>
                  <a:pt x="1255586" y="1226725"/>
                  <a:pt x="1253109" y="1226058"/>
                </a:cubicBezTo>
                <a:cubicBezTo>
                  <a:pt x="1241012" y="1222629"/>
                  <a:pt x="1229201" y="1217200"/>
                  <a:pt x="1216915" y="1215962"/>
                </a:cubicBezTo>
                <a:cubicBezTo>
                  <a:pt x="1186625" y="1212914"/>
                  <a:pt x="1156146" y="1211675"/>
                  <a:pt x="1125664" y="1209675"/>
                </a:cubicBezTo>
                <a:cubicBezTo>
                  <a:pt x="1123759" y="1209580"/>
                  <a:pt x="1121759" y="1209580"/>
                  <a:pt x="1120045" y="1208913"/>
                </a:cubicBezTo>
                <a:cubicBezTo>
                  <a:pt x="1108805" y="1204817"/>
                  <a:pt x="1098995" y="1206151"/>
                  <a:pt x="1089469" y="1213961"/>
                </a:cubicBezTo>
                <a:cubicBezTo>
                  <a:pt x="1085278" y="1217390"/>
                  <a:pt x="1079563" y="1219200"/>
                  <a:pt x="1074325" y="1221105"/>
                </a:cubicBezTo>
                <a:cubicBezTo>
                  <a:pt x="1066609" y="1223963"/>
                  <a:pt x="1058704" y="1226725"/>
                  <a:pt x="1050703" y="1228535"/>
                </a:cubicBezTo>
                <a:cubicBezTo>
                  <a:pt x="1042797" y="1230249"/>
                  <a:pt x="1034320" y="1232630"/>
                  <a:pt x="1026700" y="1231297"/>
                </a:cubicBezTo>
                <a:cubicBezTo>
                  <a:pt x="1012984" y="1228916"/>
                  <a:pt x="999934" y="1223582"/>
                  <a:pt x="986409" y="1220057"/>
                </a:cubicBezTo>
                <a:cubicBezTo>
                  <a:pt x="981742" y="1218819"/>
                  <a:pt x="976598" y="1219010"/>
                  <a:pt x="971741" y="1218914"/>
                </a:cubicBezTo>
                <a:cubicBezTo>
                  <a:pt x="960596" y="1218629"/>
                  <a:pt x="949166" y="1221391"/>
                  <a:pt x="939070" y="1213485"/>
                </a:cubicBezTo>
                <a:cubicBezTo>
                  <a:pt x="929736" y="1206056"/>
                  <a:pt x="920305" y="1208246"/>
                  <a:pt x="910495" y="1213866"/>
                </a:cubicBezTo>
                <a:cubicBezTo>
                  <a:pt x="903446" y="1217867"/>
                  <a:pt x="895446" y="1221010"/>
                  <a:pt x="887540" y="1222534"/>
                </a:cubicBezTo>
                <a:cubicBezTo>
                  <a:pt x="876681" y="1224629"/>
                  <a:pt x="865918" y="1225487"/>
                  <a:pt x="854202" y="1224248"/>
                </a:cubicBezTo>
                <a:cubicBezTo>
                  <a:pt x="845915" y="1223391"/>
                  <a:pt x="839152" y="1223010"/>
                  <a:pt x="832675" y="1217962"/>
                </a:cubicBezTo>
                <a:cubicBezTo>
                  <a:pt x="831628" y="1217200"/>
                  <a:pt x="829723" y="1217009"/>
                  <a:pt x="828294" y="1217105"/>
                </a:cubicBezTo>
                <a:cubicBezTo>
                  <a:pt x="809530" y="1218724"/>
                  <a:pt x="790956" y="1217867"/>
                  <a:pt x="772001" y="1216723"/>
                </a:cubicBezTo>
                <a:cubicBezTo>
                  <a:pt x="747904" y="1215200"/>
                  <a:pt x="722566" y="1219676"/>
                  <a:pt x="701707" y="1235678"/>
                </a:cubicBezTo>
                <a:cubicBezTo>
                  <a:pt x="698659" y="1238060"/>
                  <a:pt x="694087" y="1239107"/>
                  <a:pt x="690086" y="1239679"/>
                </a:cubicBezTo>
                <a:cubicBezTo>
                  <a:pt x="671227" y="1242155"/>
                  <a:pt x="652272" y="1243870"/>
                  <a:pt x="633412" y="1246632"/>
                </a:cubicBezTo>
                <a:cubicBezTo>
                  <a:pt x="623125" y="1248156"/>
                  <a:pt x="612362" y="1249490"/>
                  <a:pt x="603028" y="1253681"/>
                </a:cubicBezTo>
                <a:cubicBezTo>
                  <a:pt x="593885" y="1257776"/>
                  <a:pt x="586549" y="1262634"/>
                  <a:pt x="581120" y="1254062"/>
                </a:cubicBezTo>
                <a:cubicBezTo>
                  <a:pt x="571406" y="1258634"/>
                  <a:pt x="562927" y="1262444"/>
                  <a:pt x="554642" y="1266539"/>
                </a:cubicBezTo>
                <a:cubicBezTo>
                  <a:pt x="551593" y="1268063"/>
                  <a:pt x="549021" y="1270540"/>
                  <a:pt x="545973" y="1271969"/>
                </a:cubicBezTo>
                <a:cubicBezTo>
                  <a:pt x="542734" y="1273493"/>
                  <a:pt x="539115" y="1274445"/>
                  <a:pt x="535591" y="1275207"/>
                </a:cubicBezTo>
                <a:cubicBezTo>
                  <a:pt x="519874" y="1278636"/>
                  <a:pt x="504158" y="1281779"/>
                  <a:pt x="488538" y="1285494"/>
                </a:cubicBezTo>
                <a:cubicBezTo>
                  <a:pt x="485489" y="1286256"/>
                  <a:pt x="482917" y="1289304"/>
                  <a:pt x="480155" y="1291304"/>
                </a:cubicBezTo>
                <a:cubicBezTo>
                  <a:pt x="478345" y="1292638"/>
                  <a:pt x="476536" y="1294638"/>
                  <a:pt x="474535" y="1294924"/>
                </a:cubicBezTo>
                <a:cubicBezTo>
                  <a:pt x="459295" y="1297210"/>
                  <a:pt x="444151" y="1299877"/>
                  <a:pt x="428816" y="1301020"/>
                </a:cubicBezTo>
                <a:cubicBezTo>
                  <a:pt x="415957" y="1301972"/>
                  <a:pt x="403574" y="1301687"/>
                  <a:pt x="400241" y="1318260"/>
                </a:cubicBezTo>
                <a:cubicBezTo>
                  <a:pt x="399669" y="1321118"/>
                  <a:pt x="395573" y="1324166"/>
                  <a:pt x="392431" y="1325594"/>
                </a:cubicBezTo>
                <a:cubicBezTo>
                  <a:pt x="383477" y="1329690"/>
                  <a:pt x="373951" y="1332452"/>
                  <a:pt x="365093" y="1336643"/>
                </a:cubicBezTo>
                <a:cubicBezTo>
                  <a:pt x="336042" y="1350645"/>
                  <a:pt x="305658" y="1359503"/>
                  <a:pt x="273177" y="1357884"/>
                </a:cubicBezTo>
                <a:cubicBezTo>
                  <a:pt x="263081" y="1357408"/>
                  <a:pt x="253270" y="1352264"/>
                  <a:pt x="246888" y="1350359"/>
                </a:cubicBezTo>
                <a:cubicBezTo>
                  <a:pt x="228506" y="1357884"/>
                  <a:pt x="213075" y="1365123"/>
                  <a:pt x="196977" y="1370552"/>
                </a:cubicBezTo>
                <a:cubicBezTo>
                  <a:pt x="182785" y="1375410"/>
                  <a:pt x="167926" y="1378458"/>
                  <a:pt x="153352" y="1381982"/>
                </a:cubicBezTo>
                <a:cubicBezTo>
                  <a:pt x="148018" y="1383316"/>
                  <a:pt x="142589" y="1384078"/>
                  <a:pt x="137160" y="1384745"/>
                </a:cubicBezTo>
                <a:cubicBezTo>
                  <a:pt x="120206" y="1386840"/>
                  <a:pt x="102489" y="1381792"/>
                  <a:pt x="85917" y="1389793"/>
                </a:cubicBezTo>
                <a:cubicBezTo>
                  <a:pt x="77248" y="1393984"/>
                  <a:pt x="68675" y="1399032"/>
                  <a:pt x="59532" y="1401223"/>
                </a:cubicBezTo>
                <a:cubicBezTo>
                  <a:pt x="49721" y="1403604"/>
                  <a:pt x="40124" y="1407319"/>
                  <a:pt x="30325" y="1409974"/>
                </a:cubicBezTo>
                <a:lnTo>
                  <a:pt x="0" y="1412360"/>
                </a:lnTo>
                <a:lnTo>
                  <a:pt x="0" y="1058622"/>
                </a:lnTo>
                <a:lnTo>
                  <a:pt x="17145" y="1060228"/>
                </a:lnTo>
                <a:cubicBezTo>
                  <a:pt x="26480" y="1061561"/>
                  <a:pt x="35528" y="1066133"/>
                  <a:pt x="44672" y="1066324"/>
                </a:cubicBezTo>
                <a:cubicBezTo>
                  <a:pt x="59055" y="1066610"/>
                  <a:pt x="71819" y="1068419"/>
                  <a:pt x="84677" y="1076230"/>
                </a:cubicBezTo>
                <a:cubicBezTo>
                  <a:pt x="104108" y="1087946"/>
                  <a:pt x="120110" y="1082993"/>
                  <a:pt x="132017" y="1064990"/>
                </a:cubicBezTo>
                <a:cubicBezTo>
                  <a:pt x="133255" y="1063181"/>
                  <a:pt x="134874" y="1060799"/>
                  <a:pt x="136779" y="1060323"/>
                </a:cubicBezTo>
                <a:cubicBezTo>
                  <a:pt x="153639" y="1056132"/>
                  <a:pt x="170974" y="1048131"/>
                  <a:pt x="187547" y="1049179"/>
                </a:cubicBezTo>
                <a:cubicBezTo>
                  <a:pt x="216789" y="1051084"/>
                  <a:pt x="244316" y="1048798"/>
                  <a:pt x="270891" y="1036415"/>
                </a:cubicBezTo>
                <a:cubicBezTo>
                  <a:pt x="272510" y="1035653"/>
                  <a:pt x="274987" y="1034891"/>
                  <a:pt x="276320" y="1035558"/>
                </a:cubicBezTo>
                <a:cubicBezTo>
                  <a:pt x="292322" y="1043845"/>
                  <a:pt x="309848" y="1050417"/>
                  <a:pt x="323755" y="1061561"/>
                </a:cubicBezTo>
                <a:cubicBezTo>
                  <a:pt x="336995" y="1072134"/>
                  <a:pt x="352997" y="1072229"/>
                  <a:pt x="361855" y="1057942"/>
                </a:cubicBezTo>
                <a:cubicBezTo>
                  <a:pt x="366236" y="1050893"/>
                  <a:pt x="372332" y="1042702"/>
                  <a:pt x="379571" y="1039939"/>
                </a:cubicBezTo>
                <a:cubicBezTo>
                  <a:pt x="395954" y="1033653"/>
                  <a:pt x="413481" y="1030414"/>
                  <a:pt x="430530" y="1025747"/>
                </a:cubicBezTo>
                <a:cubicBezTo>
                  <a:pt x="451581" y="1020032"/>
                  <a:pt x="472345" y="1020032"/>
                  <a:pt x="493300" y="1027176"/>
                </a:cubicBezTo>
                <a:cubicBezTo>
                  <a:pt x="508064" y="1032224"/>
                  <a:pt x="523113" y="1032224"/>
                  <a:pt x="537782" y="1025366"/>
                </a:cubicBezTo>
                <a:cubicBezTo>
                  <a:pt x="545687" y="1021652"/>
                  <a:pt x="553784" y="1017842"/>
                  <a:pt x="562166" y="1015746"/>
                </a:cubicBezTo>
                <a:cubicBezTo>
                  <a:pt x="567595" y="1014412"/>
                  <a:pt x="573881" y="1015651"/>
                  <a:pt x="579596" y="1016699"/>
                </a:cubicBezTo>
                <a:cubicBezTo>
                  <a:pt x="590645" y="1018794"/>
                  <a:pt x="602075" y="1025176"/>
                  <a:pt x="612362" y="1023557"/>
                </a:cubicBezTo>
                <a:cubicBezTo>
                  <a:pt x="647891" y="1017842"/>
                  <a:pt x="681419" y="1031272"/>
                  <a:pt x="716090" y="1031653"/>
                </a:cubicBezTo>
                <a:cubicBezTo>
                  <a:pt x="731806" y="1031843"/>
                  <a:pt x="747332" y="1034891"/>
                  <a:pt x="758381" y="1018985"/>
                </a:cubicBezTo>
                <a:cubicBezTo>
                  <a:pt x="759809" y="1016889"/>
                  <a:pt x="766763" y="1018032"/>
                  <a:pt x="771049" y="1018699"/>
                </a:cubicBezTo>
                <a:cubicBezTo>
                  <a:pt x="780574" y="1020128"/>
                  <a:pt x="790004" y="1023747"/>
                  <a:pt x="799433" y="1023652"/>
                </a:cubicBezTo>
                <a:cubicBezTo>
                  <a:pt x="818960" y="1023557"/>
                  <a:pt x="838581" y="1022033"/>
                  <a:pt x="858012" y="1020318"/>
                </a:cubicBezTo>
                <a:cubicBezTo>
                  <a:pt x="865346" y="1019651"/>
                  <a:pt x="872395" y="1017080"/>
                  <a:pt x="879634" y="1015270"/>
                </a:cubicBezTo>
                <a:cubicBezTo>
                  <a:pt x="883634" y="1014222"/>
                  <a:pt x="887921" y="1011460"/>
                  <a:pt x="891635" y="1012031"/>
                </a:cubicBezTo>
                <a:cubicBezTo>
                  <a:pt x="913162" y="1015365"/>
                  <a:pt x="932879" y="1007174"/>
                  <a:pt x="953262" y="1003078"/>
                </a:cubicBezTo>
                <a:cubicBezTo>
                  <a:pt x="962692" y="1001173"/>
                  <a:pt x="971550" y="996601"/>
                  <a:pt x="980694" y="993458"/>
                </a:cubicBezTo>
                <a:cubicBezTo>
                  <a:pt x="983075" y="992600"/>
                  <a:pt x="985742" y="991838"/>
                  <a:pt x="988124" y="992029"/>
                </a:cubicBezTo>
                <a:cubicBezTo>
                  <a:pt x="1001744" y="993172"/>
                  <a:pt x="1015270" y="994791"/>
                  <a:pt x="1028795" y="996029"/>
                </a:cubicBezTo>
                <a:cubicBezTo>
                  <a:pt x="1041083" y="997172"/>
                  <a:pt x="1053465" y="997553"/>
                  <a:pt x="1059275" y="1011555"/>
                </a:cubicBezTo>
                <a:cubicBezTo>
                  <a:pt x="1060133" y="1013746"/>
                  <a:pt x="1062990" y="1015365"/>
                  <a:pt x="1065181" y="1016794"/>
                </a:cubicBezTo>
                <a:cubicBezTo>
                  <a:pt x="1098995" y="1038797"/>
                  <a:pt x="1117092" y="1038225"/>
                  <a:pt x="1150144" y="1014984"/>
                </a:cubicBezTo>
                <a:cubicBezTo>
                  <a:pt x="1153573" y="1012603"/>
                  <a:pt x="1160907" y="1010888"/>
                  <a:pt x="1163193" y="1012793"/>
                </a:cubicBezTo>
                <a:cubicBezTo>
                  <a:pt x="1182624" y="1028605"/>
                  <a:pt x="1203865" y="1026890"/>
                  <a:pt x="1226249" y="1021937"/>
                </a:cubicBezTo>
                <a:cubicBezTo>
                  <a:pt x="1232059" y="1020604"/>
                  <a:pt x="1240251" y="1020604"/>
                  <a:pt x="1244632" y="1023747"/>
                </a:cubicBezTo>
                <a:cubicBezTo>
                  <a:pt x="1265492" y="1038320"/>
                  <a:pt x="1287876" y="1036225"/>
                  <a:pt x="1310545" y="1031939"/>
                </a:cubicBezTo>
                <a:cubicBezTo>
                  <a:pt x="1314069" y="1031272"/>
                  <a:pt x="1318356" y="1027652"/>
                  <a:pt x="1319879" y="1024319"/>
                </a:cubicBezTo>
                <a:cubicBezTo>
                  <a:pt x="1325309" y="1012508"/>
                  <a:pt x="1335501" y="1008507"/>
                  <a:pt x="1346740" y="1005173"/>
                </a:cubicBezTo>
                <a:cubicBezTo>
                  <a:pt x="1364457" y="999744"/>
                  <a:pt x="1381887" y="993362"/>
                  <a:pt x="1399699" y="988219"/>
                </a:cubicBezTo>
                <a:cubicBezTo>
                  <a:pt x="1404081" y="986981"/>
                  <a:pt x="1409510" y="987743"/>
                  <a:pt x="1414082" y="989171"/>
                </a:cubicBezTo>
                <a:cubicBezTo>
                  <a:pt x="1429703" y="994029"/>
                  <a:pt x="1439609" y="1006221"/>
                  <a:pt x="1450467" y="1017461"/>
                </a:cubicBezTo>
                <a:cubicBezTo>
                  <a:pt x="1455230" y="1022414"/>
                  <a:pt x="1461802" y="1025938"/>
                  <a:pt x="1468184" y="1028795"/>
                </a:cubicBezTo>
                <a:cubicBezTo>
                  <a:pt x="1484757" y="1036130"/>
                  <a:pt x="1501712" y="1042702"/>
                  <a:pt x="1518476" y="1049655"/>
                </a:cubicBezTo>
                <a:cubicBezTo>
                  <a:pt x="1520095" y="1050322"/>
                  <a:pt x="1521428" y="1052036"/>
                  <a:pt x="1522667" y="1053465"/>
                </a:cubicBezTo>
                <a:cubicBezTo>
                  <a:pt x="1535049" y="1068515"/>
                  <a:pt x="1547336" y="1083659"/>
                  <a:pt x="1559814" y="1098709"/>
                </a:cubicBezTo>
                <a:cubicBezTo>
                  <a:pt x="1562195" y="1101566"/>
                  <a:pt x="1565625" y="1103662"/>
                  <a:pt x="1568196" y="1106424"/>
                </a:cubicBezTo>
                <a:cubicBezTo>
                  <a:pt x="1571816" y="1110234"/>
                  <a:pt x="1576388" y="1113854"/>
                  <a:pt x="1578293" y="1118426"/>
                </a:cubicBezTo>
                <a:cubicBezTo>
                  <a:pt x="1584198" y="1132808"/>
                  <a:pt x="1595533" y="1139000"/>
                  <a:pt x="1609820" y="1141667"/>
                </a:cubicBezTo>
                <a:cubicBezTo>
                  <a:pt x="1622870" y="1144143"/>
                  <a:pt x="1635919" y="1146239"/>
                  <a:pt x="1648873" y="1149096"/>
                </a:cubicBezTo>
                <a:cubicBezTo>
                  <a:pt x="1664684" y="1152525"/>
                  <a:pt x="1680401" y="1156240"/>
                  <a:pt x="1696022" y="1160431"/>
                </a:cubicBezTo>
                <a:cubicBezTo>
                  <a:pt x="1702784" y="1162241"/>
                  <a:pt x="1709928" y="1164336"/>
                  <a:pt x="1715739" y="1168051"/>
                </a:cubicBezTo>
                <a:cubicBezTo>
                  <a:pt x="1732026" y="1178338"/>
                  <a:pt x="1749457" y="1185291"/>
                  <a:pt x="1768602" y="1182529"/>
                </a:cubicBezTo>
                <a:cubicBezTo>
                  <a:pt x="1783937" y="1180338"/>
                  <a:pt x="1796796" y="1185958"/>
                  <a:pt x="1806321" y="1194721"/>
                </a:cubicBezTo>
                <a:cubicBezTo>
                  <a:pt x="1823657" y="1210628"/>
                  <a:pt x="1842230" y="1207008"/>
                  <a:pt x="1860709" y="1201865"/>
                </a:cubicBezTo>
                <a:cubicBezTo>
                  <a:pt x="1870234" y="1199198"/>
                  <a:pt x="1878044" y="1199579"/>
                  <a:pt x="1887093" y="1202150"/>
                </a:cubicBezTo>
                <a:cubicBezTo>
                  <a:pt x="1908048" y="1208151"/>
                  <a:pt x="1922050" y="1224439"/>
                  <a:pt x="1935575" y="1238726"/>
                </a:cubicBezTo>
                <a:cubicBezTo>
                  <a:pt x="1947101" y="1250918"/>
                  <a:pt x="1960055" y="1257776"/>
                  <a:pt x="1974247" y="1262920"/>
                </a:cubicBezTo>
                <a:cubicBezTo>
                  <a:pt x="1992154" y="1269492"/>
                  <a:pt x="2006346" y="1267016"/>
                  <a:pt x="2014919" y="1251204"/>
                </a:cubicBezTo>
                <a:cubicBezTo>
                  <a:pt x="2017300" y="1246727"/>
                  <a:pt x="2021491" y="1241488"/>
                  <a:pt x="2025968" y="1240155"/>
                </a:cubicBezTo>
                <a:cubicBezTo>
                  <a:pt x="2047589" y="1233488"/>
                  <a:pt x="2069497" y="1223772"/>
                  <a:pt x="2092643" y="1229678"/>
                </a:cubicBezTo>
                <a:cubicBezTo>
                  <a:pt x="2124647" y="1237774"/>
                  <a:pt x="2155889" y="1237298"/>
                  <a:pt x="2187893" y="1229297"/>
                </a:cubicBezTo>
                <a:cubicBezTo>
                  <a:pt x="2239804" y="1216343"/>
                  <a:pt x="2291715" y="1202627"/>
                  <a:pt x="2346294" y="1205484"/>
                </a:cubicBezTo>
                <a:cubicBezTo>
                  <a:pt x="2355342" y="1205960"/>
                  <a:pt x="2366105" y="1200150"/>
                  <a:pt x="2373916" y="1194435"/>
                </a:cubicBezTo>
                <a:cubicBezTo>
                  <a:pt x="2388870" y="1183577"/>
                  <a:pt x="2388203" y="1182719"/>
                  <a:pt x="2404967" y="1191673"/>
                </a:cubicBezTo>
                <a:cubicBezTo>
                  <a:pt x="2408968" y="1193864"/>
                  <a:pt x="2413921" y="1195197"/>
                  <a:pt x="2416874" y="1198436"/>
                </a:cubicBezTo>
                <a:cubicBezTo>
                  <a:pt x="2431923" y="1214914"/>
                  <a:pt x="2450497" y="1210913"/>
                  <a:pt x="2468975" y="1208532"/>
                </a:cubicBezTo>
                <a:cubicBezTo>
                  <a:pt x="2472214" y="1208056"/>
                  <a:pt x="2476119" y="1207389"/>
                  <a:pt x="2478882" y="1208723"/>
                </a:cubicBezTo>
                <a:cubicBezTo>
                  <a:pt x="2491359" y="1214723"/>
                  <a:pt x="2501932" y="1212628"/>
                  <a:pt x="2512791" y="1204436"/>
                </a:cubicBezTo>
                <a:cubicBezTo>
                  <a:pt x="2522220" y="1197388"/>
                  <a:pt x="2533079" y="1193197"/>
                  <a:pt x="2544223" y="1201960"/>
                </a:cubicBezTo>
                <a:cubicBezTo>
                  <a:pt x="2568988" y="1221391"/>
                  <a:pt x="2595467" y="1222343"/>
                  <a:pt x="2623471" y="1210056"/>
                </a:cubicBezTo>
                <a:cubicBezTo>
                  <a:pt x="2643473" y="1201293"/>
                  <a:pt x="2663190" y="1199293"/>
                  <a:pt x="2684241" y="1208151"/>
                </a:cubicBezTo>
                <a:cubicBezTo>
                  <a:pt x="2692337" y="1211580"/>
                  <a:pt x="2702814" y="1209294"/>
                  <a:pt x="2712244" y="1210056"/>
                </a:cubicBezTo>
                <a:cubicBezTo>
                  <a:pt x="2717578" y="1210437"/>
                  <a:pt x="2723484" y="1210532"/>
                  <a:pt x="2728055" y="1212914"/>
                </a:cubicBezTo>
                <a:cubicBezTo>
                  <a:pt x="2740248" y="1219010"/>
                  <a:pt x="2751582" y="1226820"/>
                  <a:pt x="2763869" y="1232821"/>
                </a:cubicBezTo>
                <a:cubicBezTo>
                  <a:pt x="2769775" y="1235678"/>
                  <a:pt x="2776823" y="1237202"/>
                  <a:pt x="2783491" y="1237298"/>
                </a:cubicBezTo>
                <a:cubicBezTo>
                  <a:pt x="2803208" y="1237774"/>
                  <a:pt x="2822925" y="1237774"/>
                  <a:pt x="2842546" y="1236917"/>
                </a:cubicBezTo>
                <a:cubicBezTo>
                  <a:pt x="2874931" y="1235583"/>
                  <a:pt x="2907792" y="1235297"/>
                  <a:pt x="2931128" y="1206913"/>
                </a:cubicBezTo>
                <a:cubicBezTo>
                  <a:pt x="2933034" y="1204627"/>
                  <a:pt x="2937129" y="1203293"/>
                  <a:pt x="2940368" y="1202912"/>
                </a:cubicBezTo>
                <a:cubicBezTo>
                  <a:pt x="2955322" y="1201103"/>
                  <a:pt x="2970657" y="1200912"/>
                  <a:pt x="2985421" y="1197959"/>
                </a:cubicBezTo>
                <a:cubicBezTo>
                  <a:pt x="2997232" y="1195578"/>
                  <a:pt x="3007043" y="1196340"/>
                  <a:pt x="3015996" y="1204722"/>
                </a:cubicBezTo>
                <a:cubicBezTo>
                  <a:pt x="3027712" y="1215771"/>
                  <a:pt x="3042000" y="1222248"/>
                  <a:pt x="3057621" y="1218724"/>
                </a:cubicBezTo>
                <a:cubicBezTo>
                  <a:pt x="3073241" y="1215295"/>
                  <a:pt x="3083528" y="1222724"/>
                  <a:pt x="3095054" y="1230440"/>
                </a:cubicBezTo>
                <a:cubicBezTo>
                  <a:pt x="3103436" y="1236059"/>
                  <a:pt x="3112961" y="1243108"/>
                  <a:pt x="3122295" y="1243679"/>
                </a:cubicBezTo>
                <a:cubicBezTo>
                  <a:pt x="3143441" y="1244917"/>
                  <a:pt x="3161634" y="1264539"/>
                  <a:pt x="3184589" y="1253395"/>
                </a:cubicBezTo>
                <a:cubicBezTo>
                  <a:pt x="3186113" y="1252633"/>
                  <a:pt x="3188875" y="1254538"/>
                  <a:pt x="3191066" y="1255014"/>
                </a:cubicBezTo>
                <a:cubicBezTo>
                  <a:pt x="3208592" y="1258634"/>
                  <a:pt x="3225070" y="1255109"/>
                  <a:pt x="3237929" y="1243203"/>
                </a:cubicBezTo>
                <a:cubicBezTo>
                  <a:pt x="3254788" y="1227677"/>
                  <a:pt x="3273457" y="1226153"/>
                  <a:pt x="3294221" y="1231202"/>
                </a:cubicBezTo>
                <a:cubicBezTo>
                  <a:pt x="3300889" y="1232821"/>
                  <a:pt x="3307557" y="1233964"/>
                  <a:pt x="3314319" y="1235297"/>
                </a:cubicBezTo>
                <a:cubicBezTo>
                  <a:pt x="3323463" y="1237202"/>
                  <a:pt x="3332703" y="1239203"/>
                  <a:pt x="3341846" y="1241108"/>
                </a:cubicBezTo>
                <a:cubicBezTo>
                  <a:pt x="3350705" y="1243013"/>
                  <a:pt x="3360516" y="1246251"/>
                  <a:pt x="3367373" y="1238060"/>
                </a:cubicBezTo>
                <a:cubicBezTo>
                  <a:pt x="3373279" y="1231011"/>
                  <a:pt x="3377470" y="1231678"/>
                  <a:pt x="3382899" y="1237774"/>
                </a:cubicBezTo>
                <a:cubicBezTo>
                  <a:pt x="3401759" y="1259110"/>
                  <a:pt x="3424619" y="1272445"/>
                  <a:pt x="3453765" y="1273397"/>
                </a:cubicBezTo>
                <a:cubicBezTo>
                  <a:pt x="3459766" y="1273588"/>
                  <a:pt x="3465862" y="1274921"/>
                  <a:pt x="3471767" y="1276350"/>
                </a:cubicBezTo>
                <a:cubicBezTo>
                  <a:pt x="3475387" y="1277207"/>
                  <a:pt x="3479769" y="1278160"/>
                  <a:pt x="3481959" y="1280732"/>
                </a:cubicBezTo>
                <a:cubicBezTo>
                  <a:pt x="3499009" y="1300353"/>
                  <a:pt x="3520250" y="1313974"/>
                  <a:pt x="3543396" y="1324928"/>
                </a:cubicBezTo>
                <a:cubicBezTo>
                  <a:pt x="3551682" y="1328833"/>
                  <a:pt x="3560541" y="1332738"/>
                  <a:pt x="3569494" y="1333881"/>
                </a:cubicBezTo>
                <a:cubicBezTo>
                  <a:pt x="3578828" y="1335024"/>
                  <a:pt x="3588639" y="1333119"/>
                  <a:pt x="3598164" y="1332071"/>
                </a:cubicBezTo>
                <a:cubicBezTo>
                  <a:pt x="3603784" y="1331500"/>
                  <a:pt x="3610261" y="1331595"/>
                  <a:pt x="3614738" y="1328833"/>
                </a:cubicBezTo>
                <a:cubicBezTo>
                  <a:pt x="3628930" y="1320165"/>
                  <a:pt x="3642646" y="1310831"/>
                  <a:pt x="3655886" y="1300734"/>
                </a:cubicBezTo>
                <a:cubicBezTo>
                  <a:pt x="3667221" y="1292066"/>
                  <a:pt x="3669507" y="1290828"/>
                  <a:pt x="3679317" y="1301687"/>
                </a:cubicBezTo>
                <a:cubicBezTo>
                  <a:pt x="3689414" y="1312831"/>
                  <a:pt x="3701987" y="1318641"/>
                  <a:pt x="3715893" y="1321022"/>
                </a:cubicBezTo>
                <a:cubicBezTo>
                  <a:pt x="3737896" y="1324737"/>
                  <a:pt x="3760089" y="1327880"/>
                  <a:pt x="3782282" y="1329690"/>
                </a:cubicBezTo>
                <a:cubicBezTo>
                  <a:pt x="3802380" y="1331309"/>
                  <a:pt x="3812000" y="1322546"/>
                  <a:pt x="3816001" y="1302639"/>
                </a:cubicBezTo>
                <a:cubicBezTo>
                  <a:pt x="3818287" y="1291590"/>
                  <a:pt x="3821240" y="1279588"/>
                  <a:pt x="3833431" y="1276636"/>
                </a:cubicBezTo>
                <a:cubicBezTo>
                  <a:pt x="3853339" y="1271873"/>
                  <a:pt x="3874008" y="1269778"/>
                  <a:pt x="3883819" y="1246442"/>
                </a:cubicBezTo>
                <a:cubicBezTo>
                  <a:pt x="3889248" y="1251585"/>
                  <a:pt x="3892582" y="1254633"/>
                  <a:pt x="3895821" y="1257681"/>
                </a:cubicBezTo>
                <a:cubicBezTo>
                  <a:pt x="3904774" y="1266158"/>
                  <a:pt x="3923347" y="1269778"/>
                  <a:pt x="3932778" y="1262444"/>
                </a:cubicBezTo>
                <a:cubicBezTo>
                  <a:pt x="3946684" y="1251776"/>
                  <a:pt x="3959448" y="1253776"/>
                  <a:pt x="3972782" y="1262063"/>
                </a:cubicBezTo>
                <a:cubicBezTo>
                  <a:pt x="3995071" y="1275779"/>
                  <a:pt x="4019931" y="1272635"/>
                  <a:pt x="4042505" y="1267111"/>
                </a:cubicBezTo>
                <a:cubicBezTo>
                  <a:pt x="4059555" y="1263015"/>
                  <a:pt x="4077748" y="1255490"/>
                  <a:pt x="4088892" y="1238250"/>
                </a:cubicBezTo>
                <a:cubicBezTo>
                  <a:pt x="4092416" y="1232726"/>
                  <a:pt x="4100322" y="1229963"/>
                  <a:pt x="4106609" y="1226344"/>
                </a:cubicBezTo>
                <a:cubicBezTo>
                  <a:pt x="4111848" y="1223391"/>
                  <a:pt x="4117372" y="1220629"/>
                  <a:pt x="4123182" y="1218724"/>
                </a:cubicBezTo>
                <a:cubicBezTo>
                  <a:pt x="4129373" y="1216628"/>
                  <a:pt x="4136232" y="1213580"/>
                  <a:pt x="4142328" y="1214438"/>
                </a:cubicBezTo>
                <a:cubicBezTo>
                  <a:pt x="4160806" y="1216914"/>
                  <a:pt x="4175475" y="1212056"/>
                  <a:pt x="4188524" y="1198245"/>
                </a:cubicBezTo>
                <a:cubicBezTo>
                  <a:pt x="4195287" y="1191101"/>
                  <a:pt x="4205288" y="1182434"/>
                  <a:pt x="4213860" y="1182338"/>
                </a:cubicBezTo>
                <a:cubicBezTo>
                  <a:pt x="4234720" y="1182053"/>
                  <a:pt x="4252055" y="1175195"/>
                  <a:pt x="4270820" y="1167003"/>
                </a:cubicBezTo>
                <a:cubicBezTo>
                  <a:pt x="4282916" y="1161764"/>
                  <a:pt x="4296632" y="1158145"/>
                  <a:pt x="4309587" y="1153287"/>
                </a:cubicBezTo>
                <a:cubicBezTo>
                  <a:pt x="4324731" y="1147572"/>
                  <a:pt x="4341210" y="1145477"/>
                  <a:pt x="4350449" y="1129665"/>
                </a:cubicBezTo>
                <a:cubicBezTo>
                  <a:pt x="4351496" y="1127951"/>
                  <a:pt x="4354640" y="1127665"/>
                  <a:pt x="4356164" y="1126046"/>
                </a:cubicBezTo>
                <a:cubicBezTo>
                  <a:pt x="4361021" y="1121093"/>
                  <a:pt x="4367308" y="1116521"/>
                  <a:pt x="4369880" y="1110520"/>
                </a:cubicBezTo>
                <a:cubicBezTo>
                  <a:pt x="4377309" y="1092994"/>
                  <a:pt x="4383119" y="1074896"/>
                  <a:pt x="4389787" y="1057085"/>
                </a:cubicBezTo>
                <a:cubicBezTo>
                  <a:pt x="4391216" y="1053275"/>
                  <a:pt x="4392549" y="1048417"/>
                  <a:pt x="4395502" y="1046226"/>
                </a:cubicBezTo>
                <a:cubicBezTo>
                  <a:pt x="4412552" y="1033653"/>
                  <a:pt x="4429888" y="1021556"/>
                  <a:pt x="4447413" y="1009650"/>
                </a:cubicBezTo>
                <a:cubicBezTo>
                  <a:pt x="4454462" y="1004887"/>
                  <a:pt x="4460367" y="1007555"/>
                  <a:pt x="4466654" y="1013079"/>
                </a:cubicBezTo>
                <a:cubicBezTo>
                  <a:pt x="4472750" y="1018318"/>
                  <a:pt x="4480275" y="1023747"/>
                  <a:pt x="4487894" y="1025081"/>
                </a:cubicBezTo>
                <a:cubicBezTo>
                  <a:pt x="4503135" y="1027652"/>
                  <a:pt x="4518946" y="1028224"/>
                  <a:pt x="4534472" y="1028224"/>
                </a:cubicBezTo>
                <a:cubicBezTo>
                  <a:pt x="4540282" y="1028224"/>
                  <a:pt x="4546473" y="1024795"/>
                  <a:pt x="4551903" y="1022033"/>
                </a:cubicBezTo>
                <a:cubicBezTo>
                  <a:pt x="4562189" y="1016794"/>
                  <a:pt x="4571714" y="1009745"/>
                  <a:pt x="4582382" y="1005364"/>
                </a:cubicBezTo>
                <a:cubicBezTo>
                  <a:pt x="4594765" y="1000316"/>
                  <a:pt x="4602194" y="992219"/>
                  <a:pt x="4605909" y="979551"/>
                </a:cubicBezTo>
                <a:cubicBezTo>
                  <a:pt x="4611434" y="960692"/>
                  <a:pt x="4624579" y="947547"/>
                  <a:pt x="4640104" y="936879"/>
                </a:cubicBezTo>
                <a:cubicBezTo>
                  <a:pt x="4659821" y="923258"/>
                  <a:pt x="4683348" y="923925"/>
                  <a:pt x="4705731" y="920591"/>
                </a:cubicBezTo>
                <a:cubicBezTo>
                  <a:pt x="4714304" y="919353"/>
                  <a:pt x="4723162" y="918305"/>
                  <a:pt x="4730973" y="915162"/>
                </a:cubicBezTo>
                <a:cubicBezTo>
                  <a:pt x="4760595" y="903351"/>
                  <a:pt x="4790218" y="892112"/>
                  <a:pt x="4822794" y="892397"/>
                </a:cubicBezTo>
                <a:cubicBezTo>
                  <a:pt x="4825460" y="892397"/>
                  <a:pt x="4828128" y="892112"/>
                  <a:pt x="4830794" y="891635"/>
                </a:cubicBezTo>
                <a:cubicBezTo>
                  <a:pt x="4853940" y="887730"/>
                  <a:pt x="4877848" y="886206"/>
                  <a:pt x="4894421" y="865442"/>
                </a:cubicBezTo>
                <a:cubicBezTo>
                  <a:pt x="4897469" y="861632"/>
                  <a:pt x="4904422" y="860489"/>
                  <a:pt x="4909756" y="858964"/>
                </a:cubicBezTo>
                <a:cubicBezTo>
                  <a:pt x="4918996" y="856488"/>
                  <a:pt x="4925188" y="851440"/>
                  <a:pt x="4928521" y="842391"/>
                </a:cubicBezTo>
                <a:cubicBezTo>
                  <a:pt x="4934141" y="826770"/>
                  <a:pt x="4940808" y="811435"/>
                  <a:pt x="4945857" y="795623"/>
                </a:cubicBezTo>
                <a:cubicBezTo>
                  <a:pt x="4949381" y="784765"/>
                  <a:pt x="4955953" y="778764"/>
                  <a:pt x="4966145" y="774287"/>
                </a:cubicBezTo>
                <a:cubicBezTo>
                  <a:pt x="4971860" y="771811"/>
                  <a:pt x="4976813" y="766382"/>
                  <a:pt x="4980909" y="761333"/>
                </a:cubicBezTo>
                <a:cubicBezTo>
                  <a:pt x="4985862" y="755237"/>
                  <a:pt x="4988433" y="747141"/>
                  <a:pt x="4993862" y="741712"/>
                </a:cubicBezTo>
                <a:cubicBezTo>
                  <a:pt x="5007102" y="728186"/>
                  <a:pt x="5011198" y="713232"/>
                  <a:pt x="5006816" y="694754"/>
                </a:cubicBezTo>
                <a:cubicBezTo>
                  <a:pt x="5002911" y="678371"/>
                  <a:pt x="5013198" y="656463"/>
                  <a:pt x="5026724" y="653129"/>
                </a:cubicBezTo>
                <a:cubicBezTo>
                  <a:pt x="5041678" y="649414"/>
                  <a:pt x="5051965" y="640271"/>
                  <a:pt x="5062538" y="630079"/>
                </a:cubicBezTo>
                <a:cubicBezTo>
                  <a:pt x="5068443" y="624364"/>
                  <a:pt x="5076730" y="619411"/>
                  <a:pt x="5084731" y="617982"/>
                </a:cubicBezTo>
                <a:cubicBezTo>
                  <a:pt x="5115116" y="612458"/>
                  <a:pt x="5143786" y="619220"/>
                  <a:pt x="5172647" y="630174"/>
                </a:cubicBezTo>
                <a:cubicBezTo>
                  <a:pt x="5191506" y="637318"/>
                  <a:pt x="5212461" y="639223"/>
                  <a:pt x="5232654" y="642080"/>
                </a:cubicBezTo>
                <a:cubicBezTo>
                  <a:pt x="5238941" y="642937"/>
                  <a:pt x="5246942" y="641033"/>
                  <a:pt x="5252371" y="637508"/>
                </a:cubicBezTo>
                <a:cubicBezTo>
                  <a:pt x="5271421" y="625316"/>
                  <a:pt x="5290376" y="612743"/>
                  <a:pt x="5308092" y="598646"/>
                </a:cubicBezTo>
                <a:cubicBezTo>
                  <a:pt x="5324571" y="585407"/>
                  <a:pt x="5343144" y="579882"/>
                  <a:pt x="5363147" y="581311"/>
                </a:cubicBezTo>
                <a:cubicBezTo>
                  <a:pt x="5377720" y="582359"/>
                  <a:pt x="5390864" y="579977"/>
                  <a:pt x="5404580" y="576358"/>
                </a:cubicBezTo>
                <a:cubicBezTo>
                  <a:pt x="5416010" y="573310"/>
                  <a:pt x="5428583" y="571214"/>
                  <a:pt x="5440203" y="572548"/>
                </a:cubicBezTo>
                <a:cubicBezTo>
                  <a:pt x="5456491" y="574453"/>
                  <a:pt x="5469922" y="571691"/>
                  <a:pt x="5482971" y="561880"/>
                </a:cubicBezTo>
                <a:cubicBezTo>
                  <a:pt x="5489924" y="556641"/>
                  <a:pt x="5498878" y="553879"/>
                  <a:pt x="5507165" y="550259"/>
                </a:cubicBezTo>
                <a:cubicBezTo>
                  <a:pt x="5519928" y="544640"/>
                  <a:pt x="5533168" y="539877"/>
                  <a:pt x="5545645" y="533591"/>
                </a:cubicBezTo>
                <a:cubicBezTo>
                  <a:pt x="5559076" y="526923"/>
                  <a:pt x="5571363" y="517684"/>
                  <a:pt x="5585079" y="511969"/>
                </a:cubicBezTo>
                <a:cubicBezTo>
                  <a:pt x="5599843" y="505778"/>
                  <a:pt x="5609368" y="496348"/>
                  <a:pt x="5615368" y="481679"/>
                </a:cubicBezTo>
                <a:cubicBezTo>
                  <a:pt x="5619179" y="472440"/>
                  <a:pt x="5624417" y="462629"/>
                  <a:pt x="5631656" y="456152"/>
                </a:cubicBezTo>
                <a:cubicBezTo>
                  <a:pt x="5646611" y="442913"/>
                  <a:pt x="5664136" y="432625"/>
                  <a:pt x="5679377" y="419576"/>
                </a:cubicBezTo>
                <a:cubicBezTo>
                  <a:pt x="5700808" y="401288"/>
                  <a:pt x="5720620" y="381857"/>
                  <a:pt x="5722525" y="350615"/>
                </a:cubicBezTo>
                <a:cubicBezTo>
                  <a:pt x="5723572" y="333375"/>
                  <a:pt x="5732716" y="326041"/>
                  <a:pt x="5749576" y="321945"/>
                </a:cubicBezTo>
                <a:cubicBezTo>
                  <a:pt x="5755195" y="320612"/>
                  <a:pt x="5763197" y="318040"/>
                  <a:pt x="5764911" y="313849"/>
                </a:cubicBezTo>
                <a:cubicBezTo>
                  <a:pt x="5770054" y="301371"/>
                  <a:pt x="5780722" y="298895"/>
                  <a:pt x="5791009" y="293942"/>
                </a:cubicBezTo>
                <a:cubicBezTo>
                  <a:pt x="5797201" y="290989"/>
                  <a:pt x="5804821" y="285179"/>
                  <a:pt x="5806440" y="279178"/>
                </a:cubicBezTo>
                <a:cubicBezTo>
                  <a:pt x="5813107" y="254889"/>
                  <a:pt x="5831395" y="240602"/>
                  <a:pt x="5848636" y="224885"/>
                </a:cubicBezTo>
                <a:cubicBezTo>
                  <a:pt x="5853684" y="220218"/>
                  <a:pt x="5859113" y="214884"/>
                  <a:pt x="5861590" y="208788"/>
                </a:cubicBezTo>
                <a:cubicBezTo>
                  <a:pt x="5866829" y="195643"/>
                  <a:pt x="5874639" y="186118"/>
                  <a:pt x="5888355" y="181166"/>
                </a:cubicBezTo>
                <a:cubicBezTo>
                  <a:pt x="5892736" y="179642"/>
                  <a:pt x="5896737" y="176117"/>
                  <a:pt x="5900071" y="172784"/>
                </a:cubicBezTo>
                <a:cubicBezTo>
                  <a:pt x="5907215" y="165545"/>
                  <a:pt x="5913215" y="157067"/>
                  <a:pt x="5920740" y="150305"/>
                </a:cubicBezTo>
                <a:cubicBezTo>
                  <a:pt x="5939885" y="132874"/>
                  <a:pt x="5958840" y="115729"/>
                  <a:pt x="5969985" y="91345"/>
                </a:cubicBezTo>
                <a:cubicBezTo>
                  <a:pt x="5975413" y="79439"/>
                  <a:pt x="5981605" y="66485"/>
                  <a:pt x="5991130" y="58293"/>
                </a:cubicBezTo>
                <a:cubicBezTo>
                  <a:pt x="6003227" y="47911"/>
                  <a:pt x="6019133" y="42005"/>
                  <a:pt x="6033325" y="33909"/>
                </a:cubicBezTo>
                <a:cubicBezTo>
                  <a:pt x="6040469" y="29813"/>
                  <a:pt x="6047137" y="24860"/>
                  <a:pt x="6054376" y="20955"/>
                </a:cubicBezTo>
                <a:cubicBezTo>
                  <a:pt x="6067234" y="14097"/>
                  <a:pt x="6080379" y="7715"/>
                  <a:pt x="6095524" y="0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C58E93C-41F6-053A-0445-DA351BFA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63595"/>
            <a:ext cx="9906000" cy="23463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/>
              <a:t>Prasówka</a:t>
            </a:r>
          </a:p>
        </p:txBody>
      </p:sp>
    </p:spTree>
    <p:extLst>
      <p:ext uri="{BB962C8B-B14F-4D97-AF65-F5344CB8AC3E}">
        <p14:creationId xmlns:p14="http://schemas.microsoft.com/office/powerpoint/2010/main" val="31748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58E93C-41F6-053A-0445-DA351BFA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63595"/>
            <a:ext cx="9906000" cy="2346368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pl-PL" sz="8000" dirty="0"/>
              <a:t>Planowanie interwencji (model działania)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597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9A86F8-7F74-F079-8794-D4459F85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 fontScale="90000"/>
          </a:bodyPr>
          <a:lstStyle/>
          <a:p>
            <a:r>
              <a:rPr lang="pl-PL" sz="5200" dirty="0"/>
              <a:t>Jak planować interwencję w oparciu o model JD-R (</a:t>
            </a:r>
            <a:r>
              <a:rPr lang="pl-PL" sz="5200" dirty="0" err="1"/>
              <a:t>Schaufeli</a:t>
            </a:r>
            <a:r>
              <a:rPr lang="pl-PL" sz="5200" dirty="0"/>
              <a:t>, 2017)</a:t>
            </a:r>
            <a:endParaRPr lang="en-US" sz="5200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8B13AF40-4BA7-3A66-C5DA-E4F616BFE1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917586"/>
              </p:ext>
            </p:extLst>
          </p:nvPr>
        </p:nvGraphicFramePr>
        <p:xfrm>
          <a:off x="5093208" y="620392"/>
          <a:ext cx="6579942" cy="5562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840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58E93C-41F6-053A-0445-DA351BFA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63595"/>
            <a:ext cx="9906000" cy="2346368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pl-PL" sz="8000" dirty="0"/>
              <a:t>Prewencja psychologiczna (</a:t>
            </a:r>
            <a:r>
              <a:rPr lang="pl-PL" sz="8000" dirty="0" err="1"/>
              <a:t>Heszen</a:t>
            </a:r>
            <a:r>
              <a:rPr lang="pl-PL" sz="8000" dirty="0"/>
              <a:t>-Celińska &amp; Sęk, 2020, s. 289-299)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964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0BC4ACF-838B-9745-73EC-4A1C1066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72" y="946205"/>
            <a:ext cx="9955033" cy="1079829"/>
          </a:xfrm>
        </p:spPr>
        <p:txBody>
          <a:bodyPr anchor="ctr">
            <a:normAutofit/>
          </a:bodyPr>
          <a:lstStyle/>
          <a:p>
            <a:r>
              <a:rPr lang="pl-PL" sz="3400"/>
              <a:t>Prewencja psychologiczna (psychoprofilaktyka) (</a:t>
            </a:r>
            <a:r>
              <a:rPr lang="pl-PL" sz="3400" err="1"/>
              <a:t>Heszen</a:t>
            </a:r>
            <a:r>
              <a:rPr lang="pl-PL" sz="3400"/>
              <a:t>-Celińska &amp; Sęk, 2020, s. 289) </a:t>
            </a:r>
            <a:endParaRPr lang="en-US" sz="34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495D0F-63CF-E74A-7DE0-9BAF0BC73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l-PL" dirty="0"/>
              <a:t>Zespół działań, w których wykorzystuje się metody i środki psychologiczne, by zmniejszyć prawdopodobieństwo wystąpienia zaburzeń w funkcjonowaniu somatycznym, psychologicznym i społecznym, przeciwdziałając czynnikom ryzyka i wzmacniając zasoby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064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A622BC-C0D7-222C-BAF3-ECCEEC7E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3 rodzaje prewencji </a:t>
            </a:r>
            <a:r>
              <a:rPr lang="pl-PL" sz="4400" dirty="0"/>
              <a:t>(</a:t>
            </a:r>
            <a:r>
              <a:rPr lang="pl-PL" sz="4400" dirty="0" err="1"/>
              <a:t>Heszen</a:t>
            </a:r>
            <a:r>
              <a:rPr lang="pl-PL" sz="4400" dirty="0"/>
              <a:t>-Celińska &amp; Sęk, 2020, s. 299) </a:t>
            </a:r>
            <a:endParaRPr lang="en-US" dirty="0"/>
          </a:p>
        </p:txBody>
      </p:sp>
      <p:graphicFrame>
        <p:nvGraphicFramePr>
          <p:cNvPr id="15" name="Symbol zastępczy zawartości 2">
            <a:extLst>
              <a:ext uri="{FF2B5EF4-FFF2-40B4-BE49-F238E27FC236}">
                <a16:creationId xmlns:a16="http://schemas.microsoft.com/office/drawing/2014/main" id="{B5589515-45A8-01A7-EFEB-4258E8C452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3047999"/>
          <a:ext cx="10668000" cy="304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093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305831-61B3-6F41-7B9B-F51E79DF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Biblografia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FD2123-9996-65A4-3626-C72AF46E0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Heszen-Celińska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Sęk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H. (2020).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Psychologia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zdrowia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Wydanie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Wydawnictwo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Naukowe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PWN.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Murtaza, G., Roques, O.,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Talpur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Q.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Khan, R., &amp; Haq, I. U. (2022). Effects of perceived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organisational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politics and effort–reward imbalance on work outcomes – the moderating role of mindfulness.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Personnel Review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ahead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(ahead-of-print). https://doi.org/10.1108/PR-09-2020-0706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Schaufeli, W. B. (2017). Applying the Job Demands-Resources model: A ‘how to’ guide to measuring and tackling work engagement and burnout.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Organizational Dynamics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46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120–132. https://doi.org/10.1016/j.orgdyn.2017.04.008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36329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EB11955F91DFE44BEC86CDA30304B31" ma:contentTypeVersion="4" ma:contentTypeDescription="Utwórz nowy dokument." ma:contentTypeScope="" ma:versionID="f762e421d56ba27da72bdf3b38c6fea3">
  <xsd:schema xmlns:xsd="http://www.w3.org/2001/XMLSchema" xmlns:xs="http://www.w3.org/2001/XMLSchema" xmlns:p="http://schemas.microsoft.com/office/2006/metadata/properties" xmlns:ns2="ba5819a6-7136-4c3f-9dbe-52a5cf23e21d" targetNamespace="http://schemas.microsoft.com/office/2006/metadata/properties" ma:root="true" ma:fieldsID="c735be2237df17b11d43c468b2d312c4" ns2:_="">
    <xsd:import namespace="ba5819a6-7136-4c3f-9dbe-52a5cf23e2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819a6-7136-4c3f-9dbe-52a5cf23e2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4BF0A3-9339-4384-B74E-2E2F55BE02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5372A0-E926-40C3-A02D-DE280DB1A9B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A31EA0B-8511-44C5-BA81-5D2A9FD2E9C9}"/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613</Words>
  <Application>Microsoft Office PowerPoint</Application>
  <PresentationFormat>Panoramiczny</PresentationFormat>
  <Paragraphs>43</Paragraphs>
  <Slides>9</Slides>
  <Notes>0</Notes>
  <HiddenSlides>0</HiddenSlides>
  <MMClips>1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0" baseType="lpstr">
      <vt:lpstr>TornVTI</vt:lpstr>
      <vt:lpstr>Zarządzanie psychospołecznymi warunkami pracy</vt:lpstr>
      <vt:lpstr>Agenda</vt:lpstr>
      <vt:lpstr>Prasówka</vt:lpstr>
      <vt:lpstr>Planowanie interwencji (model działania)</vt:lpstr>
      <vt:lpstr>Jak planować interwencję w oparciu o model JD-R (Schaufeli, 2017)</vt:lpstr>
      <vt:lpstr>Prewencja psychologiczna (Heszen-Celińska &amp; Sęk, 2020, s. 289-299) </vt:lpstr>
      <vt:lpstr>Prewencja psychologiczna (psychoprofilaktyka) (Heszen-Celińska &amp; Sęk, 2020, s. 289) </vt:lpstr>
      <vt:lpstr>3 rodzaje prewencji (Heszen-Celińska &amp; Sęk, 2020, s. 299) </vt:lpstr>
      <vt:lpstr>Biblografia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Zarządzanie psychospołecznymi warunkami pracy</dc:title>
  <dc:creator>Mikołaj Stolarski</dc:creator>
  <cp:lastModifiedBy>Mikołaj Stolarski</cp:lastModifiedBy>
  <cp:revision>10</cp:revision>
  <dcterms:created xsi:type="dcterms:W3CDTF">2023-10-16T22:01:08Z</dcterms:created>
  <dcterms:modified xsi:type="dcterms:W3CDTF">2025-01-02T19:15:46Z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0x0101007EB11955F91DFE44BEC86CDA30304B31</vt:lpwstr>
  </property>
  <property fmtid="{D5CDD505-2E9C-101B-9397-08002B2CF9AE}" pid="3" name="Order">
    <vt:r8>3100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